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sldIdLst>
    <p:sldId id="264" r:id="rId5"/>
    <p:sldId id="269" r:id="rId6"/>
    <p:sldId id="270" r:id="rId7"/>
    <p:sldId id="280" r:id="rId8"/>
    <p:sldId id="279" r:id="rId9"/>
    <p:sldId id="271" r:id="rId10"/>
    <p:sldId id="281" r:id="rId11"/>
    <p:sldId id="272" r:id="rId12"/>
    <p:sldId id="275" r:id="rId13"/>
    <p:sldId id="278" r:id="rId14"/>
    <p:sldId id="277" r:id="rId15"/>
    <p:sldId id="276" r:id="rId16"/>
  </p:sldIdLst>
  <p:sldSz cx="19507200" cy="10972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547" userDrawn="1">
          <p15:clr>
            <a:srgbClr val="A4A3A4"/>
          </p15:clr>
        </p15:guide>
        <p15:guide id="2" pos="11221" userDrawn="1">
          <p15:clr>
            <a:srgbClr val="A4A3A4"/>
          </p15:clr>
        </p15:guide>
        <p15:guide id="3" orient="horz" pos="3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12" autoAdjust="0"/>
  </p:normalViewPr>
  <p:slideViewPr>
    <p:cSldViewPr snapToGrid="0" snapToObjects="1">
      <p:cViewPr varScale="1">
        <p:scale>
          <a:sx n="65" d="100"/>
          <a:sy n="65" d="100"/>
        </p:scale>
        <p:origin x="220" y="80"/>
      </p:cViewPr>
      <p:guideLst>
        <p:guide pos="5547"/>
        <p:guide pos="11221"/>
        <p:guide orient="horz" pos="345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3" name="Picture 12" descr="A picture containing man, snow, standing&#10;&#10;Description automatically generated">
            <a:extLst>
              <a:ext uri="{FF2B5EF4-FFF2-40B4-BE49-F238E27FC236}">
                <a16:creationId xmlns:a16="http://schemas.microsoft.com/office/drawing/2014/main" id="{E8ED0EF9-34DD-4B6F-9BD6-6D2E18D825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846800" cy="4000535"/>
          </a:xfrm>
          <a:prstGeom prst="rect">
            <a:avLst/>
          </a:prstGeom>
        </p:spPr>
      </p:pic>
      <p:sp>
        <p:nvSpPr>
          <p:cNvPr id="17" name="Text Placeholder 16">
            <a:extLst>
              <a:ext uri="{FF2B5EF4-FFF2-40B4-BE49-F238E27FC236}">
                <a16:creationId xmlns:a16="http://schemas.microsoft.com/office/drawing/2014/main" id="{972C5395-68DD-457F-B22F-79B1D3579717}"/>
              </a:ext>
            </a:extLst>
          </p:cNvPr>
          <p:cNvSpPr>
            <a:spLocks noGrp="1"/>
          </p:cNvSpPr>
          <p:nvPr>
            <p:ph type="body" sz="quarter" idx="12" hasCustomPrompt="1"/>
          </p:nvPr>
        </p:nvSpPr>
        <p:spPr>
          <a:xfrm>
            <a:off x="1461911" y="3235502"/>
            <a:ext cx="16583378" cy="469900"/>
          </a:xfrm>
        </p:spPr>
        <p:txBody>
          <a:bodyPr anchor="ctr">
            <a:noAutofit/>
          </a:bodyPr>
          <a:lstStyle>
            <a:lvl1pPr marL="0" indent="0" algn="ctr">
              <a:buNone/>
              <a:defRPr sz="4000" b="1">
                <a:solidFill>
                  <a:schemeClr val="tx2"/>
                </a:solidFill>
                <a:latin typeface="+mj-lt"/>
                <a:cs typeface="Arial" panose="020B0604020202020204" pitchFamily="34" charset="0"/>
              </a:defRPr>
            </a:lvl1pPr>
            <a:lvl2pPr marL="411480" indent="0">
              <a:buNone/>
              <a:defRPr/>
            </a:lvl2pPr>
            <a:lvl3pPr marL="822960" indent="0">
              <a:buNone/>
              <a:defRPr/>
            </a:lvl3pPr>
            <a:lvl4pPr marL="1234440" indent="0">
              <a:buNone/>
              <a:defRPr/>
            </a:lvl4pPr>
            <a:lvl5pPr marL="1645920" indent="0">
              <a:buNone/>
              <a:defRPr/>
            </a:lvl5pPr>
          </a:lstStyle>
          <a:p>
            <a:pPr lvl="0"/>
            <a:r>
              <a:rPr lang="en-US" dirty="0"/>
              <a:t>10.25.20</a:t>
            </a:r>
          </a:p>
        </p:txBody>
      </p:sp>
      <p:sp>
        <p:nvSpPr>
          <p:cNvPr id="10" name="Text Placeholder 9">
            <a:extLst>
              <a:ext uri="{FF2B5EF4-FFF2-40B4-BE49-F238E27FC236}">
                <a16:creationId xmlns:a16="http://schemas.microsoft.com/office/drawing/2014/main" id="{65A26A80-1C65-4BDC-9AF9-43BE0E43F533}"/>
              </a:ext>
            </a:extLst>
          </p:cNvPr>
          <p:cNvSpPr>
            <a:spLocks noGrp="1"/>
          </p:cNvSpPr>
          <p:nvPr>
            <p:ph type="body" sz="quarter" idx="11" hasCustomPrompt="1"/>
          </p:nvPr>
        </p:nvSpPr>
        <p:spPr>
          <a:xfrm>
            <a:off x="1461911" y="1122406"/>
            <a:ext cx="16583378" cy="726918"/>
          </a:xfrm>
          <a:ln>
            <a:noFill/>
          </a:ln>
        </p:spPr>
        <p:txBody>
          <a:bodyPr anchor="ctr">
            <a:noAutofit/>
          </a:bodyPr>
          <a:lstStyle>
            <a:lvl1pPr marL="0" indent="0" algn="ctr">
              <a:buNone/>
              <a:defRPr sz="8400" cap="all" spc="300" baseline="0">
                <a:solidFill>
                  <a:schemeClr val="tx2"/>
                </a:solidFill>
                <a:latin typeface="+mj-lt"/>
              </a:defRPr>
            </a:lvl1pPr>
            <a:lvl2pPr marL="411480" indent="0" algn="ctr">
              <a:buNone/>
              <a:defRPr/>
            </a:lvl2pPr>
            <a:lvl3pPr marL="822960" indent="0" algn="ctr">
              <a:buNone/>
              <a:defRPr/>
            </a:lvl3pPr>
            <a:lvl4pPr marL="1234440" indent="0" algn="ctr">
              <a:buNone/>
              <a:defRPr/>
            </a:lvl4pPr>
            <a:lvl5pPr marL="1645920" indent="0" algn="ctr">
              <a:buNone/>
              <a:defRPr/>
            </a:lvl5pPr>
          </a:lstStyle>
          <a:p>
            <a:pPr lvl="0"/>
            <a:r>
              <a:rPr lang="en-US" dirty="0"/>
              <a:t>BRIDE + GROOM</a:t>
            </a:r>
          </a:p>
        </p:txBody>
      </p:sp>
      <p:sp>
        <p:nvSpPr>
          <p:cNvPr id="11" name="Title 10">
            <a:extLst>
              <a:ext uri="{FF2B5EF4-FFF2-40B4-BE49-F238E27FC236}">
                <a16:creationId xmlns:a16="http://schemas.microsoft.com/office/drawing/2014/main" id="{9CB1F902-8BE7-48F9-90EB-306DF4EB7122}"/>
              </a:ext>
            </a:extLst>
          </p:cNvPr>
          <p:cNvSpPr>
            <a:spLocks noGrp="1"/>
          </p:cNvSpPr>
          <p:nvPr>
            <p:ph type="title" hasCustomPrompt="1"/>
          </p:nvPr>
        </p:nvSpPr>
        <p:spPr>
          <a:xfrm>
            <a:off x="1341120" y="1885878"/>
            <a:ext cx="16824960" cy="1139925"/>
          </a:xfrm>
        </p:spPr>
        <p:txBody>
          <a:bodyPr>
            <a:noAutofit/>
          </a:bodyPr>
          <a:lstStyle>
            <a:lvl1pPr algn="ctr">
              <a:defRPr sz="8800" cap="all" baseline="0">
                <a:solidFill>
                  <a:schemeClr val="tx1"/>
                </a:solidFill>
                <a:latin typeface="Franklin Gothic Demi" panose="020B0703020102020204" pitchFamily="34" charset="0"/>
              </a:defRPr>
            </a:lvl1pPr>
          </a:lstStyle>
          <a:p>
            <a:r>
              <a:rPr lang="en-US" dirty="0"/>
              <a:t>TIE THE KNOT</a:t>
            </a:r>
          </a:p>
        </p:txBody>
      </p:sp>
      <p:sp>
        <p:nvSpPr>
          <p:cNvPr id="3" name="Picture Placeholder 2">
            <a:extLst>
              <a:ext uri="{FF2B5EF4-FFF2-40B4-BE49-F238E27FC236}">
                <a16:creationId xmlns:a16="http://schemas.microsoft.com/office/drawing/2014/main" id="{9CB77F9B-41DA-41E5-A155-D182754A3F17}"/>
              </a:ext>
            </a:extLst>
          </p:cNvPr>
          <p:cNvSpPr>
            <a:spLocks noGrp="1"/>
          </p:cNvSpPr>
          <p:nvPr>
            <p:ph type="pic" sz="quarter" idx="13"/>
          </p:nvPr>
        </p:nvSpPr>
        <p:spPr>
          <a:xfrm>
            <a:off x="5610224" y="4267199"/>
            <a:ext cx="8286752" cy="5919109"/>
          </a:xfrm>
        </p:spPr>
        <p:txBody>
          <a:bodyPr/>
          <a:lstStyle/>
          <a:p>
            <a:r>
              <a:rPr lang="en-US"/>
              <a:t>Click icon to add picture</a:t>
            </a:r>
            <a:endParaRPr lang="en-US" dirty="0"/>
          </a:p>
        </p:txBody>
      </p:sp>
    </p:spTree>
    <p:extLst>
      <p:ext uri="{BB962C8B-B14F-4D97-AF65-F5344CB8AC3E}">
        <p14:creationId xmlns:p14="http://schemas.microsoft.com/office/powerpoint/2010/main" val="131968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7" name="Picture 6" descr="A picture containing man, snow, standing&#10;&#10;Description automatically generated">
            <a:extLst>
              <a:ext uri="{FF2B5EF4-FFF2-40B4-BE49-F238E27FC236}">
                <a16:creationId xmlns:a16="http://schemas.microsoft.com/office/drawing/2014/main" id="{4034EDC3-6FE0-4C41-9D58-E86002AD0756}"/>
              </a:ext>
            </a:extLst>
          </p:cNvPr>
          <p:cNvPicPr/>
          <p:nvPr userDrawn="1"/>
        </p:nvPicPr>
        <p:blipFill rotWithShape="1">
          <a:blip r:embed="rId2" cstate="screen">
            <a:extLst>
              <a:ext uri="{28A0092B-C50C-407E-A947-70E740481C1C}">
                <a14:useLocalDpi xmlns:a14="http://schemas.microsoft.com/office/drawing/2010/main"/>
              </a:ext>
            </a:extLst>
          </a:blip>
          <a:srcRect l="-130"/>
          <a:stretch/>
        </p:blipFill>
        <p:spPr>
          <a:xfrm>
            <a:off x="-25400" y="0"/>
            <a:ext cx="19507200" cy="7347427"/>
          </a:xfrm>
          <a:prstGeom prst="rect">
            <a:avLst/>
          </a:prstGeom>
        </p:spPr>
      </p:pic>
      <p:sp>
        <p:nvSpPr>
          <p:cNvPr id="10" name="Text Placeholder 9">
            <a:extLst>
              <a:ext uri="{FF2B5EF4-FFF2-40B4-BE49-F238E27FC236}">
                <a16:creationId xmlns:a16="http://schemas.microsoft.com/office/drawing/2014/main" id="{65A26A80-1C65-4BDC-9AF9-43BE0E43F533}"/>
              </a:ext>
            </a:extLst>
          </p:cNvPr>
          <p:cNvSpPr>
            <a:spLocks noGrp="1"/>
          </p:cNvSpPr>
          <p:nvPr>
            <p:ph type="body" sz="quarter" idx="11" hasCustomPrompt="1"/>
          </p:nvPr>
        </p:nvSpPr>
        <p:spPr>
          <a:xfrm>
            <a:off x="1461911" y="7625871"/>
            <a:ext cx="16583378" cy="726918"/>
          </a:xfrm>
          <a:ln>
            <a:noFill/>
          </a:ln>
        </p:spPr>
        <p:txBody>
          <a:bodyPr anchor="ctr">
            <a:noAutofit/>
          </a:bodyPr>
          <a:lstStyle>
            <a:lvl1pPr marL="0" indent="0" algn="ctr">
              <a:buNone/>
              <a:defRPr sz="8600" cap="all" spc="300" baseline="0">
                <a:solidFill>
                  <a:schemeClr val="tx2"/>
                </a:solidFill>
                <a:latin typeface="+mj-lt"/>
              </a:defRPr>
            </a:lvl1pPr>
            <a:lvl2pPr marL="411480" indent="0" algn="ctr">
              <a:buNone/>
              <a:defRPr/>
            </a:lvl2pPr>
            <a:lvl3pPr marL="822960" indent="0" algn="ctr">
              <a:buNone/>
              <a:defRPr/>
            </a:lvl3pPr>
            <a:lvl4pPr marL="1234440" indent="0" algn="ctr">
              <a:buNone/>
              <a:defRPr/>
            </a:lvl4pPr>
            <a:lvl5pPr marL="1645920" indent="0" algn="ctr">
              <a:buNone/>
              <a:defRPr/>
            </a:lvl5pPr>
          </a:lstStyle>
          <a:p>
            <a:pPr lvl="0"/>
            <a:r>
              <a:rPr lang="en-US" dirty="0"/>
              <a:t>BRIDE + GROOM</a:t>
            </a:r>
          </a:p>
        </p:txBody>
      </p:sp>
      <p:sp>
        <p:nvSpPr>
          <p:cNvPr id="11" name="Title 10">
            <a:extLst>
              <a:ext uri="{FF2B5EF4-FFF2-40B4-BE49-F238E27FC236}">
                <a16:creationId xmlns:a16="http://schemas.microsoft.com/office/drawing/2014/main" id="{9CB1F902-8BE7-48F9-90EB-306DF4EB7122}"/>
              </a:ext>
            </a:extLst>
          </p:cNvPr>
          <p:cNvSpPr>
            <a:spLocks noGrp="1"/>
          </p:cNvSpPr>
          <p:nvPr>
            <p:ph type="title" hasCustomPrompt="1"/>
          </p:nvPr>
        </p:nvSpPr>
        <p:spPr>
          <a:xfrm>
            <a:off x="1341120" y="8389343"/>
            <a:ext cx="16824960" cy="1139925"/>
          </a:xfrm>
        </p:spPr>
        <p:txBody>
          <a:bodyPr>
            <a:noAutofit/>
          </a:bodyPr>
          <a:lstStyle>
            <a:lvl1pPr algn="ctr">
              <a:defRPr sz="7500" cap="all" baseline="0">
                <a:solidFill>
                  <a:schemeClr val="tx1"/>
                </a:solidFill>
                <a:latin typeface="Franklin Gothic Demi" panose="020B0703020102020204" pitchFamily="34" charset="0"/>
              </a:defRPr>
            </a:lvl1pPr>
          </a:lstStyle>
          <a:p>
            <a:r>
              <a:rPr lang="en-US" dirty="0"/>
              <a:t>THE CEREMONY</a:t>
            </a:r>
          </a:p>
        </p:txBody>
      </p:sp>
    </p:spTree>
    <p:extLst>
      <p:ext uri="{BB962C8B-B14F-4D97-AF65-F5344CB8AC3E}">
        <p14:creationId xmlns:p14="http://schemas.microsoft.com/office/powerpoint/2010/main" val="297485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71428ED-8C9B-4A13-B725-A6A466C2A62D}"/>
              </a:ext>
            </a:extLst>
          </p:cNvPr>
          <p:cNvSpPr>
            <a:spLocks noGrp="1"/>
          </p:cNvSpPr>
          <p:nvPr>
            <p:ph type="pic" sz="quarter" idx="10" hasCustomPrompt="1"/>
          </p:nvPr>
        </p:nvSpPr>
        <p:spPr>
          <a:xfrm>
            <a:off x="486156" y="584202"/>
            <a:ext cx="18534888" cy="9966960"/>
          </a:xfrm>
        </p:spPr>
        <p:txBody>
          <a:bodyPr anchor="ctr"/>
          <a:lstStyle>
            <a:lvl1pPr marL="0" indent="0" algn="ctr">
              <a:buNone/>
              <a:defRPr/>
            </a:lvl1pPr>
          </a:lstStyle>
          <a:p>
            <a:r>
              <a:rPr lang="en-US" dirty="0"/>
              <a:t>Click to add picture </a:t>
            </a:r>
          </a:p>
        </p:txBody>
      </p:sp>
      <p:sp>
        <p:nvSpPr>
          <p:cNvPr id="2" name="Title 1">
            <a:extLst>
              <a:ext uri="{FF2B5EF4-FFF2-40B4-BE49-F238E27FC236}">
                <a16:creationId xmlns:a16="http://schemas.microsoft.com/office/drawing/2014/main" id="{14C19259-D98C-4E53-838C-80FE87CEAA7B}"/>
              </a:ext>
            </a:extLst>
          </p:cNvPr>
          <p:cNvSpPr>
            <a:spLocks noGrp="1"/>
          </p:cNvSpPr>
          <p:nvPr>
            <p:ph type="title"/>
          </p:nvPr>
        </p:nvSpPr>
        <p:spPr>
          <a:xfrm>
            <a:off x="486156" y="182880"/>
            <a:ext cx="16824960" cy="365760"/>
          </a:xfrm>
        </p:spPr>
        <p:txBody>
          <a:bodyPr>
            <a:normAutofit/>
          </a:bodyPr>
          <a:lstStyle>
            <a:lvl1pPr>
              <a:defRPr sz="1000"/>
            </a:lvl1pPr>
          </a:lstStyle>
          <a:p>
            <a:r>
              <a:rPr lang="en-US"/>
              <a:t>Click to edit Master title style</a:t>
            </a:r>
            <a:endParaRPr lang="en-US" dirty="0"/>
          </a:p>
        </p:txBody>
      </p:sp>
    </p:spTree>
    <p:extLst>
      <p:ext uri="{BB962C8B-B14F-4D97-AF65-F5344CB8AC3E}">
        <p14:creationId xmlns:p14="http://schemas.microsoft.com/office/powerpoint/2010/main" val="230067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7910EC2-87FA-4C6C-961F-8D79196AE6F9}"/>
              </a:ext>
            </a:extLst>
          </p:cNvPr>
          <p:cNvSpPr>
            <a:spLocks noGrp="1"/>
          </p:cNvSpPr>
          <p:nvPr>
            <p:ph type="pic" sz="quarter" idx="11" hasCustomPrompt="1"/>
          </p:nvPr>
        </p:nvSpPr>
        <p:spPr>
          <a:xfrm>
            <a:off x="2028825" y="497251"/>
            <a:ext cx="7448549" cy="9931399"/>
          </a:xfrm>
        </p:spPr>
        <p:txBody>
          <a:bodyPr anchor="ctr"/>
          <a:lstStyle>
            <a:lvl1pPr marL="0" indent="0" algn="ctr">
              <a:buNone/>
              <a:defRPr/>
            </a:lvl1pPr>
          </a:lstStyle>
          <a:p>
            <a:r>
              <a:rPr lang="en-US" dirty="0"/>
              <a:t>Click to add picture </a:t>
            </a:r>
          </a:p>
        </p:txBody>
      </p:sp>
      <p:sp>
        <p:nvSpPr>
          <p:cNvPr id="13" name="Picture Placeholder 3">
            <a:extLst>
              <a:ext uri="{FF2B5EF4-FFF2-40B4-BE49-F238E27FC236}">
                <a16:creationId xmlns:a16="http://schemas.microsoft.com/office/drawing/2014/main" id="{6EED9037-6D7D-4AE6-9022-BDC77C12DCDA}"/>
              </a:ext>
            </a:extLst>
          </p:cNvPr>
          <p:cNvSpPr>
            <a:spLocks noGrp="1"/>
          </p:cNvSpPr>
          <p:nvPr>
            <p:ph type="pic" sz="quarter" idx="12" hasCustomPrompt="1"/>
          </p:nvPr>
        </p:nvSpPr>
        <p:spPr>
          <a:xfrm>
            <a:off x="10017476" y="466725"/>
            <a:ext cx="7448549" cy="9931399"/>
          </a:xfrm>
        </p:spPr>
        <p:txBody>
          <a:bodyPr anchor="ctr"/>
          <a:lstStyle>
            <a:lvl1pPr marL="0" indent="0" algn="ctr">
              <a:buNone/>
              <a:defRPr/>
            </a:lvl1pPr>
          </a:lstStyle>
          <a:p>
            <a:r>
              <a:rPr lang="en-US" dirty="0"/>
              <a:t>Click to add picture </a:t>
            </a:r>
          </a:p>
        </p:txBody>
      </p:sp>
      <p:sp>
        <p:nvSpPr>
          <p:cNvPr id="4" name="Title 1">
            <a:extLst>
              <a:ext uri="{FF2B5EF4-FFF2-40B4-BE49-F238E27FC236}">
                <a16:creationId xmlns:a16="http://schemas.microsoft.com/office/drawing/2014/main" id="{841DA85A-51D9-4301-80EC-889F33E277EA}"/>
              </a:ext>
            </a:extLst>
          </p:cNvPr>
          <p:cNvSpPr>
            <a:spLocks noGrp="1"/>
          </p:cNvSpPr>
          <p:nvPr>
            <p:ph type="title"/>
          </p:nvPr>
        </p:nvSpPr>
        <p:spPr>
          <a:xfrm>
            <a:off x="486156" y="182880"/>
            <a:ext cx="16824960" cy="365760"/>
          </a:xfrm>
        </p:spPr>
        <p:txBody>
          <a:bodyPr>
            <a:normAutofit/>
          </a:bodyPr>
          <a:lstStyle>
            <a:lvl1pPr>
              <a:defRPr sz="1000"/>
            </a:lvl1pPr>
          </a:lstStyle>
          <a:p>
            <a:r>
              <a:rPr lang="en-US"/>
              <a:t>Click to edit Master title style</a:t>
            </a:r>
            <a:endParaRPr lang="en-US" dirty="0"/>
          </a:p>
        </p:txBody>
      </p:sp>
    </p:spTree>
    <p:extLst>
      <p:ext uri="{BB962C8B-B14F-4D97-AF65-F5344CB8AC3E}">
        <p14:creationId xmlns:p14="http://schemas.microsoft.com/office/powerpoint/2010/main" val="3047567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hoto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628E7CD-039F-4E2D-8DD0-E714E5D3B5E9}"/>
              </a:ext>
            </a:extLst>
          </p:cNvPr>
          <p:cNvSpPr>
            <a:spLocks noGrp="1"/>
          </p:cNvSpPr>
          <p:nvPr>
            <p:ph type="pic" sz="quarter" idx="10" hasCustomPrompt="1"/>
          </p:nvPr>
        </p:nvSpPr>
        <p:spPr>
          <a:xfrm>
            <a:off x="504824" y="497252"/>
            <a:ext cx="7787221" cy="4736735"/>
          </a:xfrm>
        </p:spPr>
        <p:txBody>
          <a:bodyPr anchor="ctr">
            <a:normAutofit/>
          </a:bodyPr>
          <a:lstStyle>
            <a:lvl1pPr marL="0" indent="0" algn="ctr">
              <a:buNone/>
              <a:defRPr sz="1800"/>
            </a:lvl1pPr>
          </a:lstStyle>
          <a:p>
            <a:r>
              <a:rPr lang="en-US" dirty="0"/>
              <a:t>Click Icon to add picture</a:t>
            </a:r>
          </a:p>
        </p:txBody>
      </p:sp>
      <p:sp>
        <p:nvSpPr>
          <p:cNvPr id="10" name="Picture Placeholder 7">
            <a:extLst>
              <a:ext uri="{FF2B5EF4-FFF2-40B4-BE49-F238E27FC236}">
                <a16:creationId xmlns:a16="http://schemas.microsoft.com/office/drawing/2014/main" id="{75D489D6-7E09-4B19-8AED-2B572A39FA5A}"/>
              </a:ext>
            </a:extLst>
          </p:cNvPr>
          <p:cNvSpPr>
            <a:spLocks noGrp="1"/>
          </p:cNvSpPr>
          <p:nvPr>
            <p:ph type="pic" sz="quarter" idx="12" hasCustomPrompt="1"/>
          </p:nvPr>
        </p:nvSpPr>
        <p:spPr>
          <a:xfrm>
            <a:off x="504824" y="5738812"/>
            <a:ext cx="7787221" cy="4736735"/>
          </a:xfrm>
        </p:spPr>
        <p:txBody>
          <a:bodyPr anchor="ctr">
            <a:normAutofit/>
          </a:bodyPr>
          <a:lstStyle>
            <a:lvl1pPr marL="0" indent="0" algn="ctr">
              <a:buNone/>
              <a:defRPr sz="1800"/>
            </a:lvl1pPr>
          </a:lstStyle>
          <a:p>
            <a:r>
              <a:rPr lang="en-US" dirty="0"/>
              <a:t>Click Icon to add picture</a:t>
            </a:r>
          </a:p>
        </p:txBody>
      </p:sp>
      <p:sp>
        <p:nvSpPr>
          <p:cNvPr id="11" name="Picture Placeholder 7">
            <a:extLst>
              <a:ext uri="{FF2B5EF4-FFF2-40B4-BE49-F238E27FC236}">
                <a16:creationId xmlns:a16="http://schemas.microsoft.com/office/drawing/2014/main" id="{B695ABBE-7BF1-4123-AC20-C130C2D1A02D}"/>
              </a:ext>
            </a:extLst>
          </p:cNvPr>
          <p:cNvSpPr>
            <a:spLocks noGrp="1"/>
          </p:cNvSpPr>
          <p:nvPr>
            <p:ph type="pic" sz="quarter" idx="13" hasCustomPrompt="1"/>
          </p:nvPr>
        </p:nvSpPr>
        <p:spPr>
          <a:xfrm>
            <a:off x="8796871" y="497253"/>
            <a:ext cx="10205504" cy="9978294"/>
          </a:xfrm>
        </p:spPr>
        <p:txBody>
          <a:bodyPr anchor="ctr">
            <a:normAutofit/>
          </a:bodyPr>
          <a:lstStyle>
            <a:lvl1pPr marL="0" indent="0" algn="ctr">
              <a:buNone/>
              <a:defRPr sz="1800"/>
            </a:lvl1pPr>
          </a:lstStyle>
          <a:p>
            <a:r>
              <a:rPr lang="en-US" dirty="0"/>
              <a:t>Click Icon to add picture</a:t>
            </a:r>
          </a:p>
        </p:txBody>
      </p:sp>
      <p:sp>
        <p:nvSpPr>
          <p:cNvPr id="5" name="Title 1">
            <a:extLst>
              <a:ext uri="{FF2B5EF4-FFF2-40B4-BE49-F238E27FC236}">
                <a16:creationId xmlns:a16="http://schemas.microsoft.com/office/drawing/2014/main" id="{C0DA280C-1F32-47D0-9815-700D829660AC}"/>
              </a:ext>
            </a:extLst>
          </p:cNvPr>
          <p:cNvSpPr>
            <a:spLocks noGrp="1"/>
          </p:cNvSpPr>
          <p:nvPr>
            <p:ph type="title"/>
          </p:nvPr>
        </p:nvSpPr>
        <p:spPr>
          <a:xfrm>
            <a:off x="486156" y="182880"/>
            <a:ext cx="16824960" cy="365760"/>
          </a:xfrm>
        </p:spPr>
        <p:txBody>
          <a:bodyPr>
            <a:normAutofit/>
          </a:bodyPr>
          <a:lstStyle>
            <a:lvl1pPr>
              <a:defRPr sz="1000"/>
            </a:lvl1pPr>
          </a:lstStyle>
          <a:p>
            <a:r>
              <a:rPr lang="en-US"/>
              <a:t>Click to edit Master title style</a:t>
            </a:r>
            <a:endParaRPr lang="en-US" dirty="0"/>
          </a:p>
        </p:txBody>
      </p:sp>
    </p:spTree>
    <p:extLst>
      <p:ext uri="{BB962C8B-B14F-4D97-AF65-F5344CB8AC3E}">
        <p14:creationId xmlns:p14="http://schemas.microsoft.com/office/powerpoint/2010/main" val="412394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Photo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628E7CD-039F-4E2D-8DD0-E714E5D3B5E9}"/>
              </a:ext>
            </a:extLst>
          </p:cNvPr>
          <p:cNvSpPr>
            <a:spLocks noGrp="1"/>
          </p:cNvSpPr>
          <p:nvPr>
            <p:ph type="pic" sz="quarter" idx="10" hasCustomPrompt="1"/>
          </p:nvPr>
        </p:nvSpPr>
        <p:spPr>
          <a:xfrm>
            <a:off x="2474524" y="483555"/>
            <a:ext cx="6981895" cy="4709160"/>
          </a:xfrm>
        </p:spPr>
        <p:txBody>
          <a:bodyPr anchor="ctr">
            <a:normAutofit/>
          </a:bodyPr>
          <a:lstStyle>
            <a:lvl1pPr marL="0" indent="0" algn="ctr">
              <a:buNone/>
              <a:defRPr sz="1800" baseline="-25000"/>
            </a:lvl1pPr>
          </a:lstStyle>
          <a:p>
            <a:r>
              <a:rPr lang="en-US" dirty="0"/>
              <a:t>Click Icon to add picture</a:t>
            </a:r>
          </a:p>
        </p:txBody>
      </p:sp>
      <p:sp>
        <p:nvSpPr>
          <p:cNvPr id="11" name="Picture Placeholder 7">
            <a:extLst>
              <a:ext uri="{FF2B5EF4-FFF2-40B4-BE49-F238E27FC236}">
                <a16:creationId xmlns:a16="http://schemas.microsoft.com/office/drawing/2014/main" id="{B688A988-411A-4FB3-A91A-56708B585E49}"/>
              </a:ext>
            </a:extLst>
          </p:cNvPr>
          <p:cNvSpPr>
            <a:spLocks noGrp="1"/>
          </p:cNvSpPr>
          <p:nvPr>
            <p:ph type="pic" sz="quarter" idx="11" hasCustomPrompt="1"/>
          </p:nvPr>
        </p:nvSpPr>
        <p:spPr>
          <a:xfrm>
            <a:off x="10016454" y="495354"/>
            <a:ext cx="6981895" cy="4709160"/>
          </a:xfrm>
        </p:spPr>
        <p:txBody>
          <a:bodyPr anchor="ctr">
            <a:normAutofit/>
          </a:bodyPr>
          <a:lstStyle>
            <a:lvl1pPr marL="0" indent="0" algn="ctr">
              <a:buNone/>
              <a:defRPr sz="1800" baseline="-25000"/>
            </a:lvl1pPr>
          </a:lstStyle>
          <a:p>
            <a:r>
              <a:rPr lang="en-US" dirty="0"/>
              <a:t>Click Icon to add picture</a:t>
            </a:r>
          </a:p>
        </p:txBody>
      </p:sp>
      <p:sp>
        <p:nvSpPr>
          <p:cNvPr id="12" name="Picture Placeholder 7">
            <a:extLst>
              <a:ext uri="{FF2B5EF4-FFF2-40B4-BE49-F238E27FC236}">
                <a16:creationId xmlns:a16="http://schemas.microsoft.com/office/drawing/2014/main" id="{FA2E0236-824E-4987-81CE-4E8650B30148}"/>
              </a:ext>
            </a:extLst>
          </p:cNvPr>
          <p:cNvSpPr>
            <a:spLocks noGrp="1"/>
          </p:cNvSpPr>
          <p:nvPr>
            <p:ph type="pic" sz="quarter" idx="12" hasCustomPrompt="1"/>
          </p:nvPr>
        </p:nvSpPr>
        <p:spPr>
          <a:xfrm>
            <a:off x="2474525" y="5706957"/>
            <a:ext cx="6981894" cy="4709160"/>
          </a:xfrm>
        </p:spPr>
        <p:txBody>
          <a:bodyPr anchor="ctr">
            <a:normAutofit/>
          </a:bodyPr>
          <a:lstStyle>
            <a:lvl1pPr marL="0" indent="0" algn="ctr">
              <a:buNone/>
              <a:defRPr sz="1800"/>
            </a:lvl1pPr>
          </a:lstStyle>
          <a:p>
            <a:r>
              <a:rPr lang="en-US" dirty="0"/>
              <a:t>Click Icon to add picture</a:t>
            </a:r>
          </a:p>
        </p:txBody>
      </p:sp>
      <p:sp>
        <p:nvSpPr>
          <p:cNvPr id="13" name="Picture Placeholder 7">
            <a:extLst>
              <a:ext uri="{FF2B5EF4-FFF2-40B4-BE49-F238E27FC236}">
                <a16:creationId xmlns:a16="http://schemas.microsoft.com/office/drawing/2014/main" id="{1849B661-DCA4-4B66-A163-1E343E488D61}"/>
              </a:ext>
            </a:extLst>
          </p:cNvPr>
          <p:cNvSpPr>
            <a:spLocks noGrp="1"/>
          </p:cNvSpPr>
          <p:nvPr>
            <p:ph type="pic" sz="quarter" idx="13" hasCustomPrompt="1"/>
          </p:nvPr>
        </p:nvSpPr>
        <p:spPr>
          <a:xfrm>
            <a:off x="10016454" y="5695005"/>
            <a:ext cx="6981895" cy="4709160"/>
          </a:xfrm>
        </p:spPr>
        <p:txBody>
          <a:bodyPr anchor="ctr">
            <a:normAutofit/>
          </a:bodyPr>
          <a:lstStyle>
            <a:lvl1pPr marL="0" indent="0" algn="ctr">
              <a:buNone/>
              <a:defRPr sz="1800" baseline="-25000"/>
            </a:lvl1pPr>
          </a:lstStyle>
          <a:p>
            <a:r>
              <a:rPr lang="en-US" dirty="0"/>
              <a:t>Click Icon to add picture</a:t>
            </a:r>
          </a:p>
        </p:txBody>
      </p:sp>
      <p:sp>
        <p:nvSpPr>
          <p:cNvPr id="6" name="Title 1">
            <a:extLst>
              <a:ext uri="{FF2B5EF4-FFF2-40B4-BE49-F238E27FC236}">
                <a16:creationId xmlns:a16="http://schemas.microsoft.com/office/drawing/2014/main" id="{84E97E3F-D79F-4851-AF44-640BEC6E9BA4}"/>
              </a:ext>
            </a:extLst>
          </p:cNvPr>
          <p:cNvSpPr>
            <a:spLocks noGrp="1"/>
          </p:cNvSpPr>
          <p:nvPr>
            <p:ph type="title"/>
          </p:nvPr>
        </p:nvSpPr>
        <p:spPr>
          <a:xfrm>
            <a:off x="486156" y="182880"/>
            <a:ext cx="16824960" cy="365760"/>
          </a:xfrm>
        </p:spPr>
        <p:txBody>
          <a:bodyPr>
            <a:normAutofit/>
          </a:bodyPr>
          <a:lstStyle>
            <a:lvl1pPr>
              <a:defRPr sz="1000"/>
            </a:lvl1pPr>
          </a:lstStyle>
          <a:p>
            <a:r>
              <a:rPr lang="en-US"/>
              <a:t>Click to edit Master title style</a:t>
            </a:r>
            <a:endParaRPr lang="en-US" dirty="0"/>
          </a:p>
        </p:txBody>
      </p:sp>
    </p:spTree>
    <p:extLst>
      <p:ext uri="{BB962C8B-B14F-4D97-AF65-F5344CB8AC3E}">
        <p14:creationId xmlns:p14="http://schemas.microsoft.com/office/powerpoint/2010/main" val="1795548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A84A17-8EAB-3C45-B7C8-A26B26D66F18}"/>
              </a:ext>
            </a:extLst>
          </p:cNvPr>
          <p:cNvSpPr>
            <a:spLocks noGrp="1"/>
          </p:cNvSpPr>
          <p:nvPr>
            <p:ph type="title"/>
          </p:nvPr>
        </p:nvSpPr>
        <p:spPr>
          <a:xfrm>
            <a:off x="1341120" y="584202"/>
            <a:ext cx="16824960" cy="2120901"/>
          </a:xfrm>
          <a:prstGeom prst="rect">
            <a:avLst/>
          </a:prstGeom>
        </p:spPr>
        <p:txBody>
          <a:bodyPr vert="horz" lIns="91440" tIns="45720" rIns="91440" bIns="45720" rtlCol="0" anchor="ctr">
            <a:noAutofit/>
          </a:bodyPr>
          <a:lstStyle/>
          <a:p>
            <a:r>
              <a:rPr lang="en-US" dirty="0"/>
              <a:t>Click to add Heading here </a:t>
            </a:r>
          </a:p>
        </p:txBody>
      </p:sp>
      <p:sp>
        <p:nvSpPr>
          <p:cNvPr id="3" name="Text Placeholder 2">
            <a:extLst>
              <a:ext uri="{FF2B5EF4-FFF2-40B4-BE49-F238E27FC236}">
                <a16:creationId xmlns:a16="http://schemas.microsoft.com/office/drawing/2014/main" id="{A8AA0423-362B-2242-949F-D2F5A03F3C18}"/>
              </a:ext>
            </a:extLst>
          </p:cNvPr>
          <p:cNvSpPr>
            <a:spLocks noGrp="1"/>
          </p:cNvSpPr>
          <p:nvPr>
            <p:ph type="body" idx="1"/>
          </p:nvPr>
        </p:nvSpPr>
        <p:spPr>
          <a:xfrm>
            <a:off x="1341120" y="2921001"/>
            <a:ext cx="16824960" cy="6962141"/>
          </a:xfrm>
          <a:prstGeom prst="rect">
            <a:avLst/>
          </a:prstGeom>
        </p:spPr>
        <p:txBody>
          <a:bodyPr vert="horz" lIns="91440" tIns="45720" rIns="91440" bIns="45720" rtlCol="0">
            <a:noAutofit/>
          </a:bodyPr>
          <a:lstStyle/>
          <a:p>
            <a:pPr lvl="0"/>
            <a:r>
              <a:rPr lang="en-US" dirty="0"/>
              <a:t>Click to add text here </a:t>
            </a:r>
          </a:p>
        </p:txBody>
      </p:sp>
    </p:spTree>
    <p:extLst>
      <p:ext uri="{BB962C8B-B14F-4D97-AF65-F5344CB8AC3E}">
        <p14:creationId xmlns:p14="http://schemas.microsoft.com/office/powerpoint/2010/main" val="240904145"/>
      </p:ext>
    </p:extLst>
  </p:cSld>
  <p:clrMap bg1="lt1" tx1="dk1" bg2="lt2" tx2="dk2" accent1="accent1" accent2="accent2" accent3="accent3" accent4="accent4" accent5="accent5" accent6="accent6" hlink="hlink" folHlink="folHlink"/>
  <p:sldLayoutIdLst>
    <p:sldLayoutId id="2147483698" r:id="rId1"/>
    <p:sldLayoutId id="2147483702" r:id="rId2"/>
    <p:sldLayoutId id="2147483699" r:id="rId3"/>
    <p:sldLayoutId id="2147483700" r:id="rId4"/>
    <p:sldLayoutId id="2147483701" r:id="rId5"/>
    <p:sldLayoutId id="2147483703" r:id="rId6"/>
  </p:sldLayoutIdLst>
  <p:txStyles>
    <p:titleStyle>
      <a:lvl1pPr algn="l" defTabSz="822960" rtl="0" eaLnBrk="1" latinLnBrk="0" hangingPunct="1">
        <a:lnSpc>
          <a:spcPct val="90000"/>
        </a:lnSpc>
        <a:spcBef>
          <a:spcPct val="0"/>
        </a:spcBef>
        <a:buNone/>
        <a:defRPr sz="3960" kern="1200" cap="all" baseline="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accent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481C42-4246-47DD-A404-3318EEEDC1B9}"/>
              </a:ext>
            </a:extLst>
          </p:cNvPr>
          <p:cNvSpPr>
            <a:spLocks noGrp="1"/>
          </p:cNvSpPr>
          <p:nvPr>
            <p:ph type="title"/>
          </p:nvPr>
        </p:nvSpPr>
        <p:spPr>
          <a:xfrm>
            <a:off x="1783572" y="3628209"/>
            <a:ext cx="15127912" cy="1946787"/>
          </a:xfrm>
        </p:spPr>
        <p:txBody>
          <a:bodyPr/>
          <a:lstStyle/>
          <a:p>
            <a:r>
              <a:rPr lang="en-US" sz="5000" b="1" dirty="0">
                <a:solidFill>
                  <a:schemeClr val="accent1">
                    <a:lumMod val="50000"/>
                  </a:schemeClr>
                </a:solidFill>
                <a:latin typeface="Times New Roman" panose="02020603050405020304" pitchFamily="18" charset="0"/>
                <a:cs typeface="Times New Roman" panose="02020603050405020304" pitchFamily="18" charset="0"/>
              </a:rPr>
              <a:t>Water Metro Ticket and Facilities Management System</a:t>
            </a:r>
          </a:p>
        </p:txBody>
      </p:sp>
      <p:sp>
        <p:nvSpPr>
          <p:cNvPr id="3" name="Text Placeholder 2">
            <a:extLst>
              <a:ext uri="{FF2B5EF4-FFF2-40B4-BE49-F238E27FC236}">
                <a16:creationId xmlns:a16="http://schemas.microsoft.com/office/drawing/2014/main" id="{361D98AB-B7DC-4C77-9F68-B4A8EADA8AB6}"/>
              </a:ext>
            </a:extLst>
          </p:cNvPr>
          <p:cNvSpPr>
            <a:spLocks noGrp="1"/>
          </p:cNvSpPr>
          <p:nvPr>
            <p:ph type="body" sz="quarter" idx="11"/>
          </p:nvPr>
        </p:nvSpPr>
        <p:spPr>
          <a:xfrm>
            <a:off x="589935" y="1781167"/>
            <a:ext cx="16963741" cy="1581465"/>
          </a:xfrm>
        </p:spPr>
        <p:txBody>
          <a:bodyPr/>
          <a:lstStyle/>
          <a:p>
            <a:r>
              <a:rPr lang="en-US" b="1" dirty="0">
                <a:latin typeface="Times New Roman" panose="02020603050405020304" pitchFamily="18" charset="0"/>
                <a:cs typeface="Times New Roman" panose="02020603050405020304" pitchFamily="18" charset="0"/>
              </a:rPr>
              <a:t>AQUA MOTUS  </a:t>
            </a:r>
          </a:p>
        </p:txBody>
      </p:sp>
      <p:sp>
        <p:nvSpPr>
          <p:cNvPr id="9" name="Text Placeholder 8">
            <a:extLst>
              <a:ext uri="{FF2B5EF4-FFF2-40B4-BE49-F238E27FC236}">
                <a16:creationId xmlns:a16="http://schemas.microsoft.com/office/drawing/2014/main" id="{02E8AF92-95A7-4F12-9635-4B8D790816E1}"/>
              </a:ext>
            </a:extLst>
          </p:cNvPr>
          <p:cNvSpPr>
            <a:spLocks noGrp="1"/>
          </p:cNvSpPr>
          <p:nvPr>
            <p:ph type="body" sz="quarter" idx="12"/>
          </p:nvPr>
        </p:nvSpPr>
        <p:spPr>
          <a:xfrm flipH="1">
            <a:off x="2152137" y="7594355"/>
            <a:ext cx="9356376" cy="2547287"/>
          </a:xfrm>
        </p:spPr>
        <p:txBody>
          <a:bodyPr>
            <a:noAutofit/>
          </a:bodyPr>
          <a:lstStyle/>
          <a:p>
            <a:pPr>
              <a:lnSpc>
                <a:spcPct val="100000"/>
              </a:lnSpc>
            </a:pPr>
            <a:endParaRPr lang="en-US" sz="3000" b="0" dirty="0">
              <a:latin typeface="Times New Roman" panose="02020603050405020304" pitchFamily="18" charset="0"/>
              <a:cs typeface="Times New Roman" panose="02020603050405020304" pitchFamily="18" charset="0"/>
            </a:endParaRPr>
          </a:p>
          <a:p>
            <a:pPr algn="l">
              <a:lnSpc>
                <a:spcPct val="100000"/>
              </a:lnSpc>
              <a:spcBef>
                <a:spcPts val="0"/>
              </a:spcBef>
            </a:pPr>
            <a:r>
              <a:rPr lang="en-US" sz="3000" dirty="0">
                <a:solidFill>
                  <a:schemeClr val="accent3">
                    <a:lumMod val="75000"/>
                  </a:schemeClr>
                </a:solidFill>
                <a:latin typeface="Times New Roman" panose="02020603050405020304" pitchFamily="18" charset="0"/>
                <a:cs typeface="Times New Roman" panose="02020603050405020304" pitchFamily="18" charset="0"/>
              </a:rPr>
              <a:t> </a:t>
            </a:r>
            <a:r>
              <a:rPr lang="en-US" sz="2800" b="0" dirty="0">
                <a:solidFill>
                  <a:schemeClr val="accent3">
                    <a:lumMod val="75000"/>
                  </a:schemeClr>
                </a:solidFill>
                <a:effectLst/>
                <a:latin typeface="Times New Roman" panose="02020603050405020304" pitchFamily="18" charset="0"/>
                <a:ea typeface="Times New Roman" panose="02020603050405020304" pitchFamily="18" charset="0"/>
              </a:rPr>
              <a:t>Mr. </a:t>
            </a:r>
            <a:r>
              <a:rPr lang="en-US" sz="2800" b="0" dirty="0" err="1">
                <a:solidFill>
                  <a:schemeClr val="accent3">
                    <a:lumMod val="75000"/>
                  </a:schemeClr>
                </a:solidFill>
                <a:effectLst/>
                <a:latin typeface="Times New Roman" panose="02020603050405020304" pitchFamily="18" charset="0"/>
                <a:ea typeface="Times New Roman" panose="02020603050405020304" pitchFamily="18" charset="0"/>
              </a:rPr>
              <a:t>Jinson</a:t>
            </a:r>
            <a:r>
              <a:rPr lang="en-US" sz="2800" b="0" dirty="0">
                <a:solidFill>
                  <a:schemeClr val="accent3">
                    <a:lumMod val="75000"/>
                  </a:schemeClr>
                </a:solidFill>
                <a:effectLst/>
                <a:latin typeface="Times New Roman" panose="02020603050405020304" pitchFamily="18" charset="0"/>
                <a:ea typeface="Times New Roman" panose="02020603050405020304" pitchFamily="18" charset="0"/>
              </a:rPr>
              <a:t> Devis 						</a:t>
            </a:r>
            <a:endParaRPr lang="en-US" sz="2800" b="0" dirty="0">
              <a:solidFill>
                <a:schemeClr val="accent3">
                  <a:lumMod val="75000"/>
                </a:schemeClr>
              </a:solidFill>
              <a:latin typeface="Times New Roman" panose="02020603050405020304" pitchFamily="18" charset="0"/>
              <a:ea typeface="Times New Roman" panose="02020603050405020304" pitchFamily="18" charset="0"/>
            </a:endParaRPr>
          </a:p>
          <a:p>
            <a:pPr algn="l">
              <a:lnSpc>
                <a:spcPct val="100000"/>
              </a:lnSpc>
              <a:spcBef>
                <a:spcPts val="0"/>
              </a:spcBef>
            </a:pPr>
            <a:r>
              <a:rPr lang="en-US" sz="2800" b="0" dirty="0">
                <a:solidFill>
                  <a:schemeClr val="accent3">
                    <a:lumMod val="75000"/>
                  </a:schemeClr>
                </a:solidFill>
                <a:effectLst/>
                <a:latin typeface="Times New Roman" panose="02020603050405020304" pitchFamily="18" charset="0"/>
                <a:ea typeface="Times New Roman" panose="02020603050405020304" pitchFamily="18" charset="0"/>
              </a:rPr>
              <a:t> Assistant Professor </a:t>
            </a:r>
            <a:r>
              <a:rPr lang="en-US" sz="2800" b="0" dirty="0">
                <a:solidFill>
                  <a:schemeClr val="accent3">
                    <a:lumMod val="75000"/>
                  </a:schemeClr>
                </a:solidFill>
                <a:latin typeface="Times New Roman" panose="02020603050405020304" pitchFamily="18" charset="0"/>
                <a:cs typeface="Times New Roman" panose="02020603050405020304" pitchFamily="18" charset="0"/>
              </a:rPr>
              <a:t>					</a:t>
            </a:r>
          </a:p>
          <a:p>
            <a:pPr algn="l">
              <a:lnSpc>
                <a:spcPct val="100000"/>
              </a:lnSpc>
              <a:spcBef>
                <a:spcPts val="0"/>
              </a:spcBef>
            </a:pPr>
            <a:r>
              <a:rPr lang="en-US" sz="2800" b="0" dirty="0">
                <a:solidFill>
                  <a:schemeClr val="accent3">
                    <a:lumMod val="75000"/>
                  </a:schemeClr>
                </a:solidFill>
                <a:latin typeface="Times New Roman" panose="02020603050405020304" pitchFamily="18" charset="0"/>
                <a:cs typeface="Times New Roman" panose="02020603050405020304" pitchFamily="18" charset="0"/>
              </a:rPr>
              <a:t> Department of Computer Application                                           </a:t>
            </a:r>
            <a:r>
              <a:rPr lang="en-US" sz="3000" b="1" dirty="0">
                <a:solidFill>
                  <a:schemeClr val="accent3">
                    <a:lumMod val="75000"/>
                  </a:schemeClr>
                </a:solidFill>
                <a:effectLst/>
                <a:latin typeface="Times New Roman" panose="02020603050405020304" pitchFamily="18" charset="0"/>
                <a:ea typeface="Times New Roman" panose="02020603050405020304" pitchFamily="18" charset="0"/>
              </a:rPr>
              <a:t>						           	</a:t>
            </a:r>
            <a:endParaRPr lang="en-IN" sz="3000" dirty="0">
              <a:solidFill>
                <a:schemeClr val="accent3">
                  <a:lumMod val="75000"/>
                </a:schemeClr>
              </a:solidFill>
              <a:effectLst/>
              <a:latin typeface="Times New Roman" panose="02020603050405020304" pitchFamily="18" charset="0"/>
              <a:ea typeface="Times New Roman" panose="02020603050405020304" pitchFamily="18" charset="0"/>
            </a:endParaRPr>
          </a:p>
          <a:p>
            <a:pPr algn="l"/>
            <a:endParaRPr lang="en-US" sz="3000" dirty="0">
              <a:solidFill>
                <a:schemeClr val="accent3">
                  <a:lumMod val="75000"/>
                </a:schemeClr>
              </a:solidFill>
              <a:latin typeface="Times New Roman" panose="02020603050405020304" pitchFamily="18" charset="0"/>
              <a:cs typeface="Times New Roman" panose="02020603050405020304" pitchFamily="18" charset="0"/>
            </a:endParaRPr>
          </a:p>
          <a:p>
            <a:pPr algn="l"/>
            <a:r>
              <a:rPr lang="en-US" sz="3000" dirty="0">
                <a:solidFill>
                  <a:schemeClr val="accent3">
                    <a:lumMod val="75000"/>
                  </a:schemeClr>
                </a:solidFill>
                <a:latin typeface="Times New Roman" panose="02020603050405020304" pitchFamily="18" charset="0"/>
                <a:cs typeface="Times New Roman" panose="02020603050405020304" pitchFamily="18" charset="0"/>
              </a:rPr>
              <a:t>		   		</a:t>
            </a:r>
            <a:r>
              <a:rPr lang="en-US" sz="3000" b="0" dirty="0">
                <a:latin typeface="Times New Roman" panose="02020603050405020304" pitchFamily="18" charset="0"/>
                <a:cs typeface="Times New Roman" panose="02020603050405020304" pitchFamily="18" charset="0"/>
              </a:rPr>
              <a:t>     </a:t>
            </a:r>
          </a:p>
        </p:txBody>
      </p:sp>
      <p:pic>
        <p:nvPicPr>
          <p:cNvPr id="5" name="Picture 4" descr="A logo of a boat&#10;&#10;Description automatically generated">
            <a:extLst>
              <a:ext uri="{FF2B5EF4-FFF2-40B4-BE49-F238E27FC236}">
                <a16:creationId xmlns:a16="http://schemas.microsoft.com/office/drawing/2014/main" id="{A6CF9874-663C-6B62-D3CE-7DD6D6CCDEAA}"/>
              </a:ext>
            </a:extLst>
          </p:cNvPr>
          <p:cNvPicPr>
            <a:picLocks noChangeAspect="1"/>
          </p:cNvPicPr>
          <p:nvPr/>
        </p:nvPicPr>
        <p:blipFill>
          <a:blip r:embed="rId2"/>
          <a:stretch>
            <a:fillRect/>
          </a:stretch>
        </p:blipFill>
        <p:spPr>
          <a:xfrm>
            <a:off x="17145295" y="8375"/>
            <a:ext cx="2361905" cy="1904762"/>
          </a:xfrm>
          <a:prstGeom prst="rect">
            <a:avLst/>
          </a:prstGeom>
        </p:spPr>
      </p:pic>
      <p:sp>
        <p:nvSpPr>
          <p:cNvPr id="4" name="TextBox 3">
            <a:extLst>
              <a:ext uri="{FF2B5EF4-FFF2-40B4-BE49-F238E27FC236}">
                <a16:creationId xmlns:a16="http://schemas.microsoft.com/office/drawing/2014/main" id="{0B548D8D-A43B-2F12-9400-3370E44F666E}"/>
              </a:ext>
            </a:extLst>
          </p:cNvPr>
          <p:cNvSpPr txBox="1"/>
          <p:nvPr/>
        </p:nvSpPr>
        <p:spPr>
          <a:xfrm>
            <a:off x="12676876" y="7598895"/>
            <a:ext cx="9753600"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err="1">
                <a:solidFill>
                  <a:schemeClr val="accent3">
                    <a:lumMod val="75000"/>
                  </a:schemeClr>
                </a:solidFill>
                <a:effectLst/>
                <a:latin typeface="Times New Roman" panose="02020603050405020304" pitchFamily="18" charset="0"/>
                <a:ea typeface="Times New Roman" panose="02020603050405020304" pitchFamily="18" charset="0"/>
              </a:rPr>
              <a:t>Anmigha</a:t>
            </a:r>
            <a:r>
              <a:rPr lang="en-US" sz="2800" dirty="0">
                <a:solidFill>
                  <a:schemeClr val="accent3">
                    <a:lumMod val="75000"/>
                  </a:schemeClr>
                </a:solidFill>
                <a:effectLst/>
                <a:latin typeface="Times New Roman" panose="02020603050405020304" pitchFamily="18" charset="0"/>
                <a:ea typeface="Times New Roman" panose="02020603050405020304" pitchFamily="18" charset="0"/>
              </a:rPr>
              <a:t> N M</a:t>
            </a:r>
          </a:p>
          <a:p>
            <a:pPr algn="l"/>
            <a:r>
              <a:rPr lang="en-US" sz="2800" dirty="0">
                <a:solidFill>
                  <a:schemeClr val="accent3">
                    <a:lumMod val="75000"/>
                  </a:schemeClr>
                </a:solidFill>
                <a:latin typeface="Times New Roman" panose="02020603050405020304" pitchFamily="18" charset="0"/>
                <a:ea typeface="Times New Roman" panose="02020603050405020304" pitchFamily="18" charset="0"/>
              </a:rPr>
              <a:t>INTMCA 2020 – 2025: S9</a:t>
            </a:r>
          </a:p>
          <a:p>
            <a:pPr algn="l"/>
            <a:r>
              <a:rPr lang="en-US" sz="2800" dirty="0">
                <a:solidFill>
                  <a:schemeClr val="accent3">
                    <a:lumMod val="75000"/>
                  </a:schemeClr>
                </a:solidFill>
                <a:effectLst/>
                <a:latin typeface="Times New Roman" panose="02020603050405020304" pitchFamily="18" charset="0"/>
                <a:ea typeface="Times New Roman" panose="02020603050405020304" pitchFamily="18" charset="0"/>
              </a:rPr>
              <a:t>AJC20MCA-I014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rPr>
              <a:t>				           	</a:t>
            </a:r>
            <a:endParaRPr lang="en-IN" sz="1800" dirty="0">
              <a:solidFill>
                <a:schemeClr val="accent3">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9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3CCF1-BB4F-4D44-0ADC-6D3B06FC9B56}"/>
              </a:ext>
            </a:extLst>
          </p:cNvPr>
          <p:cNvPicPr>
            <a:picLocks noChangeAspect="1"/>
          </p:cNvPicPr>
          <p:nvPr/>
        </p:nvPicPr>
        <p:blipFill>
          <a:blip r:embed="rId2"/>
          <a:stretch>
            <a:fillRect/>
          </a:stretch>
        </p:blipFill>
        <p:spPr>
          <a:xfrm>
            <a:off x="1986116" y="521108"/>
            <a:ext cx="7275871" cy="454741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86DF116-8100-06BC-2C93-7AD8108A23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5150" y="521109"/>
            <a:ext cx="7275871" cy="4547903"/>
          </a:xfrm>
          <a:prstGeom prst="rect">
            <a:avLst/>
          </a:prstGeom>
          <a:noFill/>
          <a:ln>
            <a:noFill/>
          </a:ln>
        </p:spPr>
      </p:pic>
      <p:pic>
        <p:nvPicPr>
          <p:cNvPr id="7" name="Picture 6">
            <a:extLst>
              <a:ext uri="{FF2B5EF4-FFF2-40B4-BE49-F238E27FC236}">
                <a16:creationId xmlns:a16="http://schemas.microsoft.com/office/drawing/2014/main" id="{1FF13E8A-9C84-4FD9-57D2-FBA43F88C751}"/>
              </a:ext>
            </a:extLst>
          </p:cNvPr>
          <p:cNvPicPr>
            <a:picLocks noChangeAspect="1"/>
          </p:cNvPicPr>
          <p:nvPr/>
        </p:nvPicPr>
        <p:blipFill>
          <a:blip r:embed="rId4"/>
          <a:stretch>
            <a:fillRect/>
          </a:stretch>
        </p:blipFill>
        <p:spPr>
          <a:xfrm>
            <a:off x="1986118" y="5764162"/>
            <a:ext cx="7275869" cy="454741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8605E11-001B-9433-03C7-48DFE0B560C0}"/>
              </a:ext>
            </a:extLst>
          </p:cNvPr>
          <p:cNvPicPr>
            <a:picLocks noChangeAspect="1"/>
          </p:cNvPicPr>
          <p:nvPr/>
        </p:nvPicPr>
        <p:blipFill>
          <a:blip r:embed="rId5"/>
          <a:stretch>
            <a:fillRect/>
          </a:stretch>
        </p:blipFill>
        <p:spPr>
          <a:xfrm>
            <a:off x="10835147" y="5764162"/>
            <a:ext cx="7275871" cy="4547420"/>
          </a:xfrm>
          <a:prstGeom prst="rect">
            <a:avLst/>
          </a:prstGeom>
        </p:spPr>
      </p:pic>
      <p:sp>
        <p:nvSpPr>
          <p:cNvPr id="10" name="TextBox 9">
            <a:extLst>
              <a:ext uri="{FF2B5EF4-FFF2-40B4-BE49-F238E27FC236}">
                <a16:creationId xmlns:a16="http://schemas.microsoft.com/office/drawing/2014/main" id="{B0D1BFC3-A551-FBE1-3DA4-8C83A24CB3BE}"/>
              </a:ext>
            </a:extLst>
          </p:cNvPr>
          <p:cNvSpPr txBox="1"/>
          <p:nvPr/>
        </p:nvSpPr>
        <p:spPr>
          <a:xfrm>
            <a:off x="4561125" y="4970960"/>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5: Add Boat</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A699D07-2E61-67F2-9B52-344CF285078C}"/>
              </a:ext>
            </a:extLst>
          </p:cNvPr>
          <p:cNvSpPr txBox="1"/>
          <p:nvPr/>
        </p:nvSpPr>
        <p:spPr>
          <a:xfrm>
            <a:off x="13542892" y="4970960"/>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6: Event Tickets </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5B081B00-419D-B983-0E64-CD7E709B652C}"/>
              </a:ext>
            </a:extLst>
          </p:cNvPr>
          <p:cNvSpPr txBox="1"/>
          <p:nvPr/>
        </p:nvSpPr>
        <p:spPr>
          <a:xfrm>
            <a:off x="4423474" y="10185701"/>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7: Ticket Booking</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77075EC6-63C8-98CB-6579-DC1346D9C77D}"/>
              </a:ext>
            </a:extLst>
          </p:cNvPr>
          <p:cNvSpPr txBox="1"/>
          <p:nvPr/>
        </p:nvSpPr>
        <p:spPr>
          <a:xfrm>
            <a:off x="14009924" y="10185701"/>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8: Payment</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948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684298-BC9E-CD31-42EF-78413DAA7B9B}"/>
              </a:ext>
            </a:extLst>
          </p:cNvPr>
          <p:cNvSpPr txBox="1"/>
          <p:nvPr/>
        </p:nvSpPr>
        <p:spPr>
          <a:xfrm>
            <a:off x="832162" y="1018022"/>
            <a:ext cx="10573258" cy="9050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10615" algn="ctr">
              <a:lnSpc>
                <a:spcPct val="150000"/>
              </a:lnSpc>
              <a:spcBef>
                <a:spcPts val="5"/>
              </a:spcBef>
              <a:spcAft>
                <a:spcPts val="1200"/>
              </a:spcAft>
            </a:pPr>
            <a:r>
              <a:rPr lang="en-US" sz="4000" b="1" kern="0" dirty="0">
                <a:solidFill>
                  <a:schemeClr val="accent3">
                    <a:lumMod val="75000"/>
                  </a:schemeClr>
                </a:solidFill>
                <a:effectLst/>
                <a:latin typeface="Times New Roman" panose="02020603050405020304" pitchFamily="18" charset="0"/>
                <a:ea typeface="Times New Roman" panose="02020603050405020304" pitchFamily="18" charset="0"/>
              </a:rPr>
              <a:t>CONCLUSION AND FUTURE SCOPE</a:t>
            </a:r>
            <a:endParaRPr lang="en-IN" sz="4000" b="1" kern="0" dirty="0">
              <a:solidFill>
                <a:schemeClr val="accent3">
                  <a:lumMod val="75000"/>
                </a:schemeClr>
              </a:solidFill>
              <a:effectLst/>
              <a:latin typeface="Times New Roman" panose="02020603050405020304" pitchFamily="18" charset="0"/>
              <a:ea typeface="Times New Roman" panose="02020603050405020304" pitchFamily="18" charset="0"/>
            </a:endParaRPr>
          </a:p>
        </p:txBody>
      </p:sp>
      <p:pic>
        <p:nvPicPr>
          <p:cNvPr id="8" name="Picture 7" descr="A logo of a boat&#10;&#10;Description automatically generated">
            <a:extLst>
              <a:ext uri="{FF2B5EF4-FFF2-40B4-BE49-F238E27FC236}">
                <a16:creationId xmlns:a16="http://schemas.microsoft.com/office/drawing/2014/main" id="{5F93FB49-204A-A5B0-D87C-2FCE52B946DC}"/>
              </a:ext>
            </a:extLst>
          </p:cNvPr>
          <p:cNvPicPr>
            <a:picLocks noChangeAspect="1"/>
          </p:cNvPicPr>
          <p:nvPr/>
        </p:nvPicPr>
        <p:blipFill>
          <a:blip r:embed="rId2"/>
          <a:stretch>
            <a:fillRect/>
          </a:stretch>
        </p:blipFill>
        <p:spPr>
          <a:xfrm>
            <a:off x="17145295" y="0"/>
            <a:ext cx="2361905" cy="1904762"/>
          </a:xfrm>
          <a:prstGeom prst="rect">
            <a:avLst/>
          </a:prstGeom>
        </p:spPr>
      </p:pic>
      <p:sp>
        <p:nvSpPr>
          <p:cNvPr id="10" name="TextBox 9">
            <a:extLst>
              <a:ext uri="{FF2B5EF4-FFF2-40B4-BE49-F238E27FC236}">
                <a16:creationId xmlns:a16="http://schemas.microsoft.com/office/drawing/2014/main" id="{28156111-7DF4-2E1B-1959-8180ED726884}"/>
              </a:ext>
            </a:extLst>
          </p:cNvPr>
          <p:cNvSpPr txBox="1"/>
          <p:nvPr/>
        </p:nvSpPr>
        <p:spPr>
          <a:xfrm>
            <a:off x="2231921" y="2709263"/>
            <a:ext cx="14913373"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b="1" dirty="0">
                <a:solidFill>
                  <a:schemeClr val="bg2">
                    <a:lumMod val="10000"/>
                  </a:schemeClr>
                </a:solidFill>
                <a:latin typeface="Times New Roman" panose="02020603050405020304" pitchFamily="18" charset="0"/>
                <a:cs typeface="Times New Roman" panose="02020603050405020304" pitchFamily="18" charset="0"/>
              </a:rPr>
              <a:t>Conclusion</a:t>
            </a:r>
          </a:p>
          <a:p>
            <a:pPr algn="just"/>
            <a:br>
              <a:rPr lang="en-US" sz="3200" dirty="0">
                <a:solidFill>
                  <a:schemeClr val="bg2">
                    <a:lumMod val="10000"/>
                  </a:schemeClr>
                </a:solidFill>
                <a:latin typeface="Times New Roman" panose="02020603050405020304" pitchFamily="18" charset="0"/>
                <a:cs typeface="Times New Roman" panose="02020603050405020304" pitchFamily="18" charset="0"/>
              </a:rPr>
            </a:br>
            <a:r>
              <a:rPr lang="en-US" sz="3200" dirty="0">
                <a:solidFill>
                  <a:schemeClr val="bg2">
                    <a:lumMod val="10000"/>
                  </a:schemeClr>
                </a:solidFill>
                <a:latin typeface="Times New Roman" panose="02020603050405020304" pitchFamily="18" charset="0"/>
                <a:cs typeface="Times New Roman" panose="02020603050405020304" pitchFamily="18" charset="0"/>
              </a:rPr>
              <a:t>The </a:t>
            </a:r>
            <a:r>
              <a:rPr lang="en-US" sz="3200" dirty="0" err="1">
                <a:solidFill>
                  <a:schemeClr val="bg2">
                    <a:lumMod val="10000"/>
                  </a:schemeClr>
                </a:solidFill>
                <a:latin typeface="Times New Roman" panose="02020603050405020304" pitchFamily="18" charset="0"/>
                <a:cs typeface="Times New Roman" panose="02020603050405020304" pitchFamily="18" charset="0"/>
              </a:rPr>
              <a:t>WaterMetro</a:t>
            </a:r>
            <a:r>
              <a:rPr lang="en-US" sz="3200" dirty="0">
                <a:solidFill>
                  <a:schemeClr val="bg2">
                    <a:lumMod val="10000"/>
                  </a:schemeClr>
                </a:solidFill>
                <a:latin typeface="Times New Roman" panose="02020603050405020304" pitchFamily="18" charset="0"/>
                <a:cs typeface="Times New Roman" panose="02020603050405020304" pitchFamily="18" charset="0"/>
              </a:rPr>
              <a:t> Ticketing and Facilities Management System is a transformative solution in urban transportation, enhancing user convenience, accessibility, and environmental sustainability through innovative technology.</a:t>
            </a:r>
          </a:p>
          <a:p>
            <a:pPr algn="just"/>
            <a:endParaRPr lang="en-US" sz="3200" dirty="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3600" b="1" dirty="0">
                <a:solidFill>
                  <a:schemeClr val="bg2">
                    <a:lumMod val="10000"/>
                  </a:schemeClr>
                </a:solidFill>
                <a:latin typeface="Times New Roman" panose="02020603050405020304" pitchFamily="18" charset="0"/>
                <a:cs typeface="Times New Roman" panose="02020603050405020304" pitchFamily="18" charset="0"/>
              </a:rPr>
              <a:t>Future Scope</a:t>
            </a:r>
          </a:p>
          <a:p>
            <a:pPr algn="just"/>
            <a:br>
              <a:rPr lang="en-US" sz="3200" dirty="0">
                <a:solidFill>
                  <a:schemeClr val="bg2">
                    <a:lumMod val="10000"/>
                  </a:schemeClr>
                </a:solidFill>
                <a:latin typeface="Times New Roman" panose="02020603050405020304" pitchFamily="18" charset="0"/>
                <a:cs typeface="Times New Roman" panose="02020603050405020304" pitchFamily="18" charset="0"/>
              </a:rPr>
            </a:br>
            <a:r>
              <a:rPr lang="en-US" sz="3200" dirty="0">
                <a:solidFill>
                  <a:schemeClr val="bg2">
                    <a:lumMod val="10000"/>
                  </a:schemeClr>
                </a:solidFill>
                <a:latin typeface="Times New Roman" panose="02020603050405020304" pitchFamily="18" charset="0"/>
                <a:cs typeface="Times New Roman" panose="02020603050405020304" pitchFamily="18" charset="0"/>
              </a:rPr>
              <a:t>Future developments include integration with smart technologies, enhanced accessibility, personalized features, and AR, all aimed at creating a seamless, connected, and data-driven transportation experience.</a:t>
            </a:r>
          </a:p>
        </p:txBody>
      </p:sp>
    </p:spTree>
    <p:extLst>
      <p:ext uri="{BB962C8B-B14F-4D97-AF65-F5344CB8AC3E}">
        <p14:creationId xmlns:p14="http://schemas.microsoft.com/office/powerpoint/2010/main" val="45890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53AFAC-19FF-3C84-2232-7267A74742AC}"/>
              </a:ext>
            </a:extLst>
          </p:cNvPr>
          <p:cNvSpPr>
            <a:spLocks noGrp="1"/>
          </p:cNvSpPr>
          <p:nvPr>
            <p:ph type="body" sz="quarter" idx="11"/>
          </p:nvPr>
        </p:nvSpPr>
        <p:spPr>
          <a:xfrm>
            <a:off x="9623483" y="3528391"/>
            <a:ext cx="10267973" cy="2364945"/>
          </a:xfrm>
        </p:spPr>
        <p:txBody>
          <a:bodyPr/>
          <a:lstStyle/>
          <a:p>
            <a:r>
              <a:rPr lang="en-US" sz="10000" dirty="0">
                <a:latin typeface="Algerian" panose="04020705040A02060702" pitchFamily="82" charset="0"/>
              </a:rPr>
              <a:t>THANK YOU!</a:t>
            </a:r>
            <a:endParaRPr lang="en-IN" sz="10000" dirty="0">
              <a:latin typeface="Algerian" panose="04020705040A02060702" pitchFamily="82" charset="0"/>
            </a:endParaRPr>
          </a:p>
        </p:txBody>
      </p:sp>
      <p:pic>
        <p:nvPicPr>
          <p:cNvPr id="5" name="Picture 4" descr="A logo of a boat&#10;&#10;Description automatically generated">
            <a:extLst>
              <a:ext uri="{FF2B5EF4-FFF2-40B4-BE49-F238E27FC236}">
                <a16:creationId xmlns:a16="http://schemas.microsoft.com/office/drawing/2014/main" id="{259C372D-44C4-75F2-EBE9-38F6BEFFEB87}"/>
              </a:ext>
            </a:extLst>
          </p:cNvPr>
          <p:cNvPicPr>
            <a:picLocks noChangeAspect="1"/>
          </p:cNvPicPr>
          <p:nvPr/>
        </p:nvPicPr>
        <p:blipFill>
          <a:blip r:embed="rId2"/>
          <a:stretch>
            <a:fillRect/>
          </a:stretch>
        </p:blipFill>
        <p:spPr>
          <a:xfrm>
            <a:off x="17145295" y="0"/>
            <a:ext cx="2361905" cy="1904762"/>
          </a:xfrm>
          <a:prstGeom prst="rect">
            <a:avLst/>
          </a:prstGeom>
        </p:spPr>
      </p:pic>
      <p:pic>
        <p:nvPicPr>
          <p:cNvPr id="4" name="Picture 3" descr="A boat on the water&#10;&#10;Description automatically generated">
            <a:extLst>
              <a:ext uri="{FF2B5EF4-FFF2-40B4-BE49-F238E27FC236}">
                <a16:creationId xmlns:a16="http://schemas.microsoft.com/office/drawing/2014/main" id="{95DCA693-62BF-4A20-6F7B-8AB24A28D873}"/>
              </a:ext>
            </a:extLst>
          </p:cNvPr>
          <p:cNvPicPr>
            <a:picLocks noChangeAspect="1"/>
          </p:cNvPicPr>
          <p:nvPr/>
        </p:nvPicPr>
        <p:blipFill>
          <a:blip r:embed="rId3"/>
          <a:stretch>
            <a:fillRect/>
          </a:stretch>
        </p:blipFill>
        <p:spPr>
          <a:xfrm>
            <a:off x="438476" y="4710864"/>
            <a:ext cx="9532889" cy="5752098"/>
          </a:xfrm>
          <a:prstGeom prst="rect">
            <a:avLst/>
          </a:prstGeom>
        </p:spPr>
      </p:pic>
    </p:spTree>
    <p:extLst>
      <p:ext uri="{BB962C8B-B14F-4D97-AF65-F5344CB8AC3E}">
        <p14:creationId xmlns:p14="http://schemas.microsoft.com/office/powerpoint/2010/main" val="46253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1CECECC1-58AE-4962-89B5-8779E29AAFBD}"/>
              </a:ext>
            </a:extLst>
          </p:cNvPr>
          <p:cNvSpPr txBox="1">
            <a:spLocks/>
          </p:cNvSpPr>
          <p:nvPr/>
        </p:nvSpPr>
        <p:spPr>
          <a:xfrm>
            <a:off x="1671482" y="3097161"/>
            <a:ext cx="15672621" cy="5737122"/>
          </a:xfrm>
          <a:prstGeom prst="rect">
            <a:avLst/>
          </a:prstGeom>
        </p:spPr>
        <p:txBody>
          <a:bodyPr vert="horz" lIns="91440" tIns="45720" rIns="91440" bIns="45720" rtlCol="0" anchor="ctr">
            <a:noAutofit/>
          </a:bodyPr>
          <a:lstStyle>
            <a:lvl1pPr algn="ctr" defTabSz="822960" rtl="0" eaLnBrk="1" latinLnBrk="0" hangingPunct="1">
              <a:lnSpc>
                <a:spcPct val="90000"/>
              </a:lnSpc>
              <a:spcBef>
                <a:spcPct val="0"/>
              </a:spcBef>
              <a:buNone/>
              <a:defRPr sz="8800" kern="1200" cap="all" baseline="0">
                <a:solidFill>
                  <a:schemeClr val="tx1"/>
                </a:solidFill>
                <a:latin typeface="Franklin Gothic Demi" panose="020B07030201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lnSpc>
                <a:spcPct val="100000"/>
              </a:lnSpc>
            </a:pPr>
            <a:r>
              <a:rPr lang="en-US" sz="3200" cap="none" dirty="0">
                <a:solidFill>
                  <a:schemeClr val="bg2">
                    <a:lumMod val="10000"/>
                  </a:schemeClr>
                </a:solidFill>
                <a:latin typeface="Times New Roman" panose="02020603050405020304" pitchFamily="18" charset="0"/>
                <a:cs typeface="Times New Roman" panose="02020603050405020304" pitchFamily="18" charset="0"/>
              </a:rPr>
              <a:t>AQUA MOTUS is a dynamic web application designed to elevate water metro services by simplifying ticket booking and providing easy access to comprehensive service information. Users can register to browse schedules, select routes, and book tickets online, ensuring a smooth and accessible experience. The system features role-based management, where station masters oversee boat operations, scheduling, and maintenance, while admins handle registrations for boats, station masters, and new stations, as well as managing events. Through a streamlined process, AQUA MOTUS enhances user satisfaction, optimizes resource management, and supports efficient, real-time service updates across the entire water metro network.</a:t>
            </a:r>
          </a:p>
        </p:txBody>
      </p:sp>
      <p:sp>
        <p:nvSpPr>
          <p:cNvPr id="8" name="TextBox 7">
            <a:extLst>
              <a:ext uri="{FF2B5EF4-FFF2-40B4-BE49-F238E27FC236}">
                <a16:creationId xmlns:a16="http://schemas.microsoft.com/office/drawing/2014/main" id="{389456C5-CFB1-8D52-C9FB-C71B28732D6B}"/>
              </a:ext>
            </a:extLst>
          </p:cNvPr>
          <p:cNvSpPr txBox="1"/>
          <p:nvPr/>
        </p:nvSpPr>
        <p:spPr>
          <a:xfrm>
            <a:off x="1671482" y="2123128"/>
            <a:ext cx="603700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4000" b="1" dirty="0">
                <a:solidFill>
                  <a:schemeClr val="accent3">
                    <a:lumMod val="75000"/>
                  </a:schemeClr>
                </a:solidFill>
                <a:latin typeface="Times New Roman" panose="02020603050405020304" pitchFamily="18" charset="0"/>
                <a:cs typeface="Times New Roman" panose="02020603050405020304" pitchFamily="18" charset="0"/>
              </a:rPr>
              <a:t>PROJECT OVERVIEW</a:t>
            </a:r>
            <a:endParaRPr lang="en-US" sz="4000" b="1"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3" name="Picture 2" descr="A logo of a boat&#10;&#10;Description automatically generated">
            <a:extLst>
              <a:ext uri="{FF2B5EF4-FFF2-40B4-BE49-F238E27FC236}">
                <a16:creationId xmlns:a16="http://schemas.microsoft.com/office/drawing/2014/main" id="{08203AA2-3319-C4DD-C13C-1839E5EDA560}"/>
              </a:ext>
            </a:extLst>
          </p:cNvPr>
          <p:cNvPicPr>
            <a:picLocks noChangeAspect="1"/>
          </p:cNvPicPr>
          <p:nvPr/>
        </p:nvPicPr>
        <p:blipFill>
          <a:blip r:embed="rId2"/>
          <a:stretch>
            <a:fillRect/>
          </a:stretch>
        </p:blipFill>
        <p:spPr>
          <a:xfrm>
            <a:off x="17145295" y="0"/>
            <a:ext cx="2361905" cy="1904762"/>
          </a:xfrm>
          <a:prstGeom prst="rect">
            <a:avLst/>
          </a:prstGeom>
        </p:spPr>
      </p:pic>
    </p:spTree>
    <p:extLst>
      <p:ext uri="{BB962C8B-B14F-4D97-AF65-F5344CB8AC3E}">
        <p14:creationId xmlns:p14="http://schemas.microsoft.com/office/powerpoint/2010/main" val="233768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1AFA4-C76F-7E5C-0758-0E7D99997FBA}"/>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776C52AC-CD97-8258-1BE8-54DC45193D55}"/>
              </a:ext>
            </a:extLst>
          </p:cNvPr>
          <p:cNvSpPr txBox="1">
            <a:spLocks/>
          </p:cNvSpPr>
          <p:nvPr/>
        </p:nvSpPr>
        <p:spPr>
          <a:xfrm>
            <a:off x="3097162" y="3247090"/>
            <a:ext cx="15790607" cy="6536006"/>
          </a:xfrm>
          <a:prstGeom prst="rect">
            <a:avLst/>
          </a:prstGeom>
        </p:spPr>
        <p:txBody>
          <a:bodyPr vert="horz" lIns="91440" tIns="45720" rIns="91440" bIns="45720" rtlCol="0" anchor="ctr">
            <a:noAutofit/>
          </a:bodyPr>
          <a:lstStyle>
            <a:lvl1pPr algn="ctr" defTabSz="822960" rtl="0" eaLnBrk="1" latinLnBrk="0" hangingPunct="1">
              <a:lnSpc>
                <a:spcPct val="90000"/>
              </a:lnSpc>
              <a:spcBef>
                <a:spcPct val="0"/>
              </a:spcBef>
              <a:buNone/>
              <a:defRPr sz="8800" kern="1200" cap="all" baseline="0">
                <a:solidFill>
                  <a:schemeClr val="tx1"/>
                </a:solidFill>
                <a:latin typeface="Franklin Gothic Demi" panose="020B07030201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l">
              <a:lnSpc>
                <a:spcPct val="150000"/>
              </a:lnSpc>
            </a:pPr>
            <a:r>
              <a:rPr lang="en-US" sz="4000" b="1" cap="none" dirty="0">
                <a:solidFill>
                  <a:schemeClr val="bg2">
                    <a:lumMod val="10000"/>
                  </a:schemeClr>
                </a:solidFill>
                <a:effectLst/>
                <a:latin typeface="Times New Roman" panose="02020603050405020304" pitchFamily="18" charset="0"/>
                <a:ea typeface="Times New Roman" panose="02020603050405020304" pitchFamily="18" charset="0"/>
              </a:rPr>
              <a:t>Admin</a:t>
            </a:r>
            <a:endParaRPr lang="en-IN" sz="2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latin typeface="Times New Roman" panose="02020603050405020304" pitchFamily="18" charset="0"/>
                <a:ea typeface="Times New Roman" panose="02020603050405020304" pitchFamily="18" charset="0"/>
              </a:rPr>
              <a:t>C</a:t>
            </a: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an login to dashboard.</a:t>
            </a:r>
          </a:p>
          <a:p>
            <a:pPr marL="34290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Add new stations.</a:t>
            </a:r>
          </a:p>
          <a:p>
            <a:pPr marL="342900" indent="-342900" algn="just">
              <a:lnSpc>
                <a:spcPct val="150000"/>
              </a:lnSpc>
              <a:buFont typeface="Symbol" panose="05050102010706020507" pitchFamily="18" charset="2"/>
              <a:buChar char=""/>
            </a:pPr>
            <a:r>
              <a:rPr lang="en-US" sz="3800" cap="none" dirty="0">
                <a:solidFill>
                  <a:schemeClr val="bg2">
                    <a:lumMod val="10000"/>
                  </a:schemeClr>
                </a:solidFill>
                <a:latin typeface="Times New Roman" panose="02020603050405020304" pitchFamily="18" charset="0"/>
                <a:ea typeface="Times New Roman" panose="02020603050405020304" pitchFamily="18" charset="0"/>
              </a:rPr>
              <a:t>Add</a:t>
            </a: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 boat details.</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Add new events.</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Register new station masters.</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3800" cap="none" dirty="0">
                <a:solidFill>
                  <a:schemeClr val="bg2">
                    <a:lumMod val="10000"/>
                  </a:schemeClr>
                </a:solidFill>
                <a:latin typeface="Times New Roman" panose="02020603050405020304" pitchFamily="18" charset="0"/>
                <a:ea typeface="Times New Roman" panose="02020603050405020304" pitchFamily="18" charset="0"/>
              </a:rPr>
              <a:t>Can Take Report</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endParaRPr lang="en-IN" sz="2400" cap="none" dirty="0">
              <a:solidFill>
                <a:schemeClr val="bg2">
                  <a:lumMod val="10000"/>
                </a:schemeClr>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575F72D-6F39-6483-96E9-31AFAF679586}"/>
              </a:ext>
            </a:extLst>
          </p:cNvPr>
          <p:cNvSpPr txBox="1"/>
          <p:nvPr/>
        </p:nvSpPr>
        <p:spPr>
          <a:xfrm>
            <a:off x="1410927" y="1468259"/>
            <a:ext cx="7447938" cy="9050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en-US" sz="4000" dirty="0">
                <a:solidFill>
                  <a:schemeClr val="bg2">
                    <a:lumMod val="10000"/>
                  </a:schemeClr>
                </a:solidFill>
                <a:effectLst/>
                <a:latin typeface="Times New Roman" panose="02020603050405020304" pitchFamily="18" charset="0"/>
                <a:ea typeface="Times New Roman" panose="02020603050405020304" pitchFamily="18" charset="0"/>
              </a:rPr>
              <a:t>The modules of the system are:</a:t>
            </a:r>
            <a:endParaRPr lang="en-IN" sz="4000" dirty="0">
              <a:solidFill>
                <a:schemeClr val="bg2">
                  <a:lumMod val="10000"/>
                </a:schemeClr>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73AA7DBC-B0BC-CAC0-E4D4-1DC2AE447950}"/>
              </a:ext>
            </a:extLst>
          </p:cNvPr>
          <p:cNvSpPr txBox="1"/>
          <p:nvPr/>
        </p:nvSpPr>
        <p:spPr>
          <a:xfrm>
            <a:off x="12418142" y="2910348"/>
            <a:ext cx="5584724" cy="6612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ctr">
              <a:lnSpc>
                <a:spcPct val="150000"/>
              </a:lnSpc>
            </a:pPr>
            <a:r>
              <a:rPr lang="en-IN" sz="2800" b="1" cap="none" dirty="0">
                <a:solidFill>
                  <a:schemeClr val="bg2">
                    <a:lumMod val="10000"/>
                  </a:schemeClr>
                </a:solidFill>
                <a:effectLst/>
                <a:latin typeface="Times New Roman" panose="02020603050405020304" pitchFamily="18" charset="0"/>
                <a:ea typeface="Times New Roman" panose="02020603050405020304" pitchFamily="18" charset="0"/>
              </a:rPr>
              <a:t> </a:t>
            </a:r>
            <a:endParaRPr lang="en-IN" sz="2800" cap="none" dirty="0">
              <a:solidFill>
                <a:schemeClr val="bg2">
                  <a:lumMod val="10000"/>
                </a:schemeClr>
              </a:solidFill>
              <a:effectLst/>
              <a:latin typeface="Times New Roman" panose="02020603050405020304" pitchFamily="18" charset="0"/>
              <a:ea typeface="Times New Roman" panose="02020603050405020304" pitchFamily="18" charset="0"/>
            </a:endParaRPr>
          </a:p>
        </p:txBody>
      </p:sp>
      <p:pic>
        <p:nvPicPr>
          <p:cNvPr id="3" name="Picture 2" descr="A logo of a boat&#10;&#10;Description automatically generated">
            <a:extLst>
              <a:ext uri="{FF2B5EF4-FFF2-40B4-BE49-F238E27FC236}">
                <a16:creationId xmlns:a16="http://schemas.microsoft.com/office/drawing/2014/main" id="{9FD5155E-24DA-0C78-7FBC-BC49A1848818}"/>
              </a:ext>
            </a:extLst>
          </p:cNvPr>
          <p:cNvPicPr>
            <a:picLocks noChangeAspect="1"/>
          </p:cNvPicPr>
          <p:nvPr/>
        </p:nvPicPr>
        <p:blipFill>
          <a:blip r:embed="rId2"/>
          <a:stretch>
            <a:fillRect/>
          </a:stretch>
        </p:blipFill>
        <p:spPr>
          <a:xfrm>
            <a:off x="17033307" y="0"/>
            <a:ext cx="2361905" cy="1904762"/>
          </a:xfrm>
          <a:prstGeom prst="rect">
            <a:avLst/>
          </a:prstGeom>
        </p:spPr>
      </p:pic>
    </p:spTree>
    <p:extLst>
      <p:ext uri="{BB962C8B-B14F-4D97-AF65-F5344CB8AC3E}">
        <p14:creationId xmlns:p14="http://schemas.microsoft.com/office/powerpoint/2010/main" val="241808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1E77A-4655-B7AD-4CE0-3540FBD9DD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19116B-4636-FEE3-950E-1DDF982F91B8}"/>
              </a:ext>
            </a:extLst>
          </p:cNvPr>
          <p:cNvSpPr txBox="1"/>
          <p:nvPr/>
        </p:nvSpPr>
        <p:spPr>
          <a:xfrm>
            <a:off x="2433483" y="1921730"/>
            <a:ext cx="14640233" cy="7059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nSpc>
                <a:spcPct val="150000"/>
              </a:lnSpc>
            </a:pPr>
            <a:r>
              <a:rPr lang="en-US" sz="4000" b="1" cap="none" dirty="0">
                <a:solidFill>
                  <a:schemeClr val="bg2">
                    <a:lumMod val="10000"/>
                  </a:schemeClr>
                </a:solidFill>
                <a:effectLst/>
                <a:latin typeface="Times New Roman" panose="02020603050405020304" pitchFamily="18" charset="0"/>
                <a:ea typeface="Times New Roman" panose="02020603050405020304" pitchFamily="18" charset="0"/>
              </a:rPr>
              <a:t>Station master</a:t>
            </a:r>
            <a:endParaRPr lang="en-IN" sz="2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dirty="0">
                <a:solidFill>
                  <a:schemeClr val="bg2">
                    <a:lumMod val="10000"/>
                  </a:schemeClr>
                </a:solidFill>
                <a:latin typeface="Times New Roman" panose="02020603050405020304" pitchFamily="18" charset="0"/>
                <a:ea typeface="Times New Roman" panose="02020603050405020304" pitchFamily="18" charset="0"/>
              </a:rPr>
              <a:t>C</a:t>
            </a: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an login to dashboard.</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Assign boats to specific routes and schedules.</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View tickets booked by users.</a:t>
            </a:r>
          </a:p>
          <a:p>
            <a:pPr marL="342900" lvl="0" indent="-342900" algn="just">
              <a:lnSpc>
                <a:spcPct val="150000"/>
              </a:lnSpc>
              <a:buFont typeface="Symbol" panose="05050102010706020507" pitchFamily="18" charset="2"/>
              <a:buChar char=""/>
            </a:pPr>
            <a:r>
              <a:rPr lang="en-US" sz="3800" dirty="0">
                <a:solidFill>
                  <a:schemeClr val="bg2">
                    <a:lumMod val="10000"/>
                  </a:schemeClr>
                </a:solidFill>
                <a:latin typeface="Times New Roman" panose="02020603050405020304" pitchFamily="18" charset="0"/>
                <a:ea typeface="Times New Roman" panose="02020603050405020304" pitchFamily="18" charset="0"/>
              </a:rPr>
              <a:t>Assign boat for event were payment done.</a:t>
            </a: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Cancel tickets have refund(80%)</a:t>
            </a:r>
            <a:r>
              <a:rPr lang="en-US" sz="3800" dirty="0">
                <a:solidFill>
                  <a:schemeClr val="bg2">
                    <a:lumMod val="10000"/>
                  </a:schemeClr>
                </a:solidFill>
                <a:latin typeface="Times New Roman" panose="02020603050405020304" pitchFamily="18" charset="0"/>
                <a:ea typeface="Times New Roman" panose="02020603050405020304" pitchFamily="18" charset="0"/>
              </a:rPr>
              <a:t>.</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Generate and view reports related to services.</a:t>
            </a:r>
          </a:p>
          <a:p>
            <a:pPr marL="342900" lvl="0" indent="-342900" algn="just">
              <a:lnSpc>
                <a:spcPct val="150000"/>
              </a:lnSpc>
              <a:buFont typeface="Symbol" panose="05050102010706020507" pitchFamily="18" charset="2"/>
              <a:buChar char=""/>
            </a:pPr>
            <a:endParaRPr lang="en-US" dirty="0">
              <a:solidFill>
                <a:schemeClr val="bg2">
                  <a:lumMod val="10000"/>
                </a:schemeClr>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endParaRPr lang="en-US" sz="1800" cap="none" dirty="0">
              <a:solidFill>
                <a:schemeClr val="bg2">
                  <a:lumMod val="10000"/>
                </a:schemeClr>
              </a:solidFill>
              <a:latin typeface="Times New Roman" panose="02020603050405020304" pitchFamily="18" charset="0"/>
              <a:ea typeface="Times New Roman" panose="02020603050405020304" pitchFamily="18" charset="0"/>
            </a:endParaRPr>
          </a:p>
        </p:txBody>
      </p:sp>
      <p:pic>
        <p:nvPicPr>
          <p:cNvPr id="4" name="Picture 3" descr="A logo of a boat&#10;&#10;Description automatically generated">
            <a:extLst>
              <a:ext uri="{FF2B5EF4-FFF2-40B4-BE49-F238E27FC236}">
                <a16:creationId xmlns:a16="http://schemas.microsoft.com/office/drawing/2014/main" id="{40108A2A-E02F-8A71-31FB-2CFB8F41E65E}"/>
              </a:ext>
            </a:extLst>
          </p:cNvPr>
          <p:cNvPicPr>
            <a:picLocks noChangeAspect="1"/>
          </p:cNvPicPr>
          <p:nvPr/>
        </p:nvPicPr>
        <p:blipFill>
          <a:blip r:embed="rId2"/>
          <a:stretch>
            <a:fillRect/>
          </a:stretch>
        </p:blipFill>
        <p:spPr>
          <a:xfrm>
            <a:off x="17145295" y="0"/>
            <a:ext cx="2361905" cy="1904762"/>
          </a:xfrm>
          <a:prstGeom prst="rect">
            <a:avLst/>
          </a:prstGeom>
        </p:spPr>
      </p:pic>
    </p:spTree>
    <p:extLst>
      <p:ext uri="{BB962C8B-B14F-4D97-AF65-F5344CB8AC3E}">
        <p14:creationId xmlns:p14="http://schemas.microsoft.com/office/powerpoint/2010/main" val="15620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0308B6-5D38-1129-F183-CCCBCB61D4CF}"/>
              </a:ext>
            </a:extLst>
          </p:cNvPr>
          <p:cNvSpPr txBox="1"/>
          <p:nvPr/>
        </p:nvSpPr>
        <p:spPr>
          <a:xfrm>
            <a:off x="2562385" y="1728429"/>
            <a:ext cx="14736392" cy="6173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nSpc>
                <a:spcPct val="150000"/>
              </a:lnSpc>
            </a:pPr>
            <a:r>
              <a:rPr lang="en-US" sz="4000" b="1" cap="none" dirty="0">
                <a:solidFill>
                  <a:schemeClr val="bg2">
                    <a:lumMod val="10000"/>
                  </a:schemeClr>
                </a:solidFill>
                <a:effectLst/>
                <a:latin typeface="Times New Roman" panose="02020603050405020304" pitchFamily="18" charset="0"/>
                <a:ea typeface="Times New Roman" panose="02020603050405020304" pitchFamily="18" charset="0"/>
              </a:rPr>
              <a:t>User</a:t>
            </a:r>
            <a:endParaRPr lang="en-IN" sz="2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Register account in aqua motus with email verification.</a:t>
            </a:r>
          </a:p>
          <a:p>
            <a:pPr marL="342900" lvl="0" indent="-342900" algn="just">
              <a:lnSpc>
                <a:spcPct val="150000"/>
              </a:lnSpc>
              <a:buFont typeface="Symbol" panose="05050102010706020507" pitchFamily="18" charset="2"/>
              <a:buChar char=""/>
            </a:pPr>
            <a:r>
              <a:rPr lang="en-US" sz="3800" dirty="0">
                <a:solidFill>
                  <a:schemeClr val="bg2">
                    <a:lumMod val="10000"/>
                  </a:schemeClr>
                </a:solidFill>
                <a:latin typeface="Times New Roman" panose="02020603050405020304" pitchFamily="18" charset="0"/>
                <a:ea typeface="Times New Roman" panose="02020603050405020304" pitchFamily="18" charset="0"/>
              </a:rPr>
              <a:t>Can login to dashboard.</a:t>
            </a:r>
          </a:p>
          <a:p>
            <a:pPr marL="342900" lvl="0" indent="-342900" algn="just">
              <a:lnSpc>
                <a:spcPct val="150000"/>
              </a:lnSpc>
              <a:buFont typeface="Symbol" panose="05050102010706020507" pitchFamily="18" charset="2"/>
              <a:buChar char=""/>
            </a:pPr>
            <a:r>
              <a:rPr lang="en-IN" sz="3800" cap="none" dirty="0">
                <a:solidFill>
                  <a:schemeClr val="bg2">
                    <a:lumMod val="10000"/>
                  </a:schemeClr>
                </a:solidFill>
                <a:effectLst/>
                <a:latin typeface="Times New Roman" panose="02020603050405020304" pitchFamily="18" charset="0"/>
                <a:ea typeface="Times New Roman" panose="02020603050405020304" pitchFamily="18" charset="0"/>
              </a:rPr>
              <a:t>Can book the ticket for </a:t>
            </a: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available boat schedules </a:t>
            </a:r>
            <a:r>
              <a:rPr lang="en-IN" sz="3800" cap="none" dirty="0">
                <a:solidFill>
                  <a:schemeClr val="bg2">
                    <a:lumMod val="10000"/>
                  </a:schemeClr>
                </a:solidFill>
                <a:effectLst/>
                <a:latin typeface="Times New Roman" panose="02020603050405020304" pitchFamily="18" charset="0"/>
                <a:ea typeface="Times New Roman" panose="02020603050405020304" pitchFamily="18" charset="0"/>
              </a:rPr>
              <a:t>and Events</a:t>
            </a:r>
            <a:r>
              <a:rPr lang="en-IN" sz="3800" dirty="0">
                <a:solidFill>
                  <a:schemeClr val="bg2">
                    <a:lumMod val="10000"/>
                  </a:schemeClr>
                </a:solidFill>
                <a:latin typeface="Times New Roman" panose="02020603050405020304" pitchFamily="18" charset="0"/>
                <a:ea typeface="Times New Roman" panose="02020603050405020304" pitchFamily="18" charset="0"/>
              </a:rPr>
              <a:t>.</a:t>
            </a:r>
            <a:endParaRPr lang="en-IN" sz="3800" cap="none" dirty="0">
              <a:solidFill>
                <a:schemeClr val="bg2">
                  <a:lumMod val="10000"/>
                </a:schemeClr>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cap="none" dirty="0">
                <a:solidFill>
                  <a:schemeClr val="bg2">
                    <a:lumMod val="10000"/>
                  </a:schemeClr>
                </a:solidFill>
                <a:effectLst/>
                <a:latin typeface="Times New Roman" panose="02020603050405020304" pitchFamily="18" charset="0"/>
                <a:ea typeface="Times New Roman" panose="02020603050405020304" pitchFamily="18" charset="0"/>
              </a:rPr>
              <a:t>View booked tickets with payment option and cancel </a:t>
            </a:r>
            <a:r>
              <a:rPr lang="en-US" sz="3800" dirty="0">
                <a:solidFill>
                  <a:schemeClr val="bg2">
                    <a:lumMod val="10000"/>
                  </a:schemeClr>
                </a:solidFill>
                <a:latin typeface="Times New Roman" panose="02020603050405020304" pitchFamily="18" charset="0"/>
                <a:ea typeface="Times New Roman" panose="02020603050405020304" pitchFamily="18" charset="0"/>
              </a:rPr>
              <a:t>button.</a:t>
            </a:r>
            <a:endParaRPr lang="en-IN" dirty="0">
              <a:solidFill>
                <a:schemeClr val="bg2">
                  <a:lumMod val="10000"/>
                </a:schemeClr>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800" dirty="0">
                <a:solidFill>
                  <a:schemeClr val="bg2">
                    <a:lumMod val="10000"/>
                  </a:schemeClr>
                </a:solidFill>
                <a:latin typeface="Times New Roman" panose="02020603050405020304" pitchFamily="18" charset="0"/>
                <a:ea typeface="Times New Roman" panose="02020603050405020304" pitchFamily="18" charset="0"/>
              </a:rPr>
              <a:t>Profile View and </a:t>
            </a:r>
            <a:r>
              <a:rPr lang="en-US" sz="3800" dirty="0" err="1">
                <a:solidFill>
                  <a:schemeClr val="bg2">
                    <a:lumMod val="10000"/>
                  </a:schemeClr>
                </a:solidFill>
                <a:latin typeface="Times New Roman" panose="02020603050405020304" pitchFamily="18" charset="0"/>
                <a:ea typeface="Times New Roman" panose="02020603050405020304" pitchFamily="18" charset="0"/>
              </a:rPr>
              <a:t>updation</a:t>
            </a:r>
            <a:r>
              <a:rPr lang="en-US" sz="3800" dirty="0">
                <a:solidFill>
                  <a:schemeClr val="bg2">
                    <a:lumMod val="10000"/>
                  </a:schemeClr>
                </a:solidFill>
                <a:latin typeface="Times New Roman" panose="02020603050405020304" pitchFamily="18" charset="0"/>
                <a:ea typeface="Times New Roman" panose="02020603050405020304" pitchFamily="18" charset="0"/>
              </a:rPr>
              <a:t>.</a:t>
            </a:r>
          </a:p>
          <a:p>
            <a:pPr marL="342900" lvl="0" indent="-342900" algn="just">
              <a:lnSpc>
                <a:spcPct val="150000"/>
              </a:lnSpc>
              <a:buFont typeface="Symbol" panose="05050102010706020507" pitchFamily="18" charset="2"/>
              <a:buChar char=""/>
            </a:pPr>
            <a:r>
              <a:rPr lang="en-US" sz="3800" dirty="0">
                <a:solidFill>
                  <a:schemeClr val="bg2">
                    <a:lumMod val="10000"/>
                  </a:schemeClr>
                </a:solidFill>
                <a:latin typeface="Times New Roman" panose="02020603050405020304" pitchFamily="18" charset="0"/>
                <a:ea typeface="Times New Roman" panose="02020603050405020304" pitchFamily="18" charset="0"/>
              </a:rPr>
              <a:t>Logout </a:t>
            </a:r>
          </a:p>
        </p:txBody>
      </p:sp>
      <p:pic>
        <p:nvPicPr>
          <p:cNvPr id="8" name="Picture 7" descr="A logo of a boat&#10;&#10;Description automatically generated">
            <a:extLst>
              <a:ext uri="{FF2B5EF4-FFF2-40B4-BE49-F238E27FC236}">
                <a16:creationId xmlns:a16="http://schemas.microsoft.com/office/drawing/2014/main" id="{0C302CBE-911E-94F5-C041-DDB24836AFDB}"/>
              </a:ext>
            </a:extLst>
          </p:cNvPr>
          <p:cNvPicPr>
            <a:picLocks noChangeAspect="1"/>
          </p:cNvPicPr>
          <p:nvPr/>
        </p:nvPicPr>
        <p:blipFill>
          <a:blip r:embed="rId2"/>
          <a:stretch>
            <a:fillRect/>
          </a:stretch>
        </p:blipFill>
        <p:spPr>
          <a:xfrm>
            <a:off x="17145295" y="0"/>
            <a:ext cx="2361905" cy="1904762"/>
          </a:xfrm>
          <a:prstGeom prst="rect">
            <a:avLst/>
          </a:prstGeom>
        </p:spPr>
      </p:pic>
    </p:spTree>
    <p:extLst>
      <p:ext uri="{BB962C8B-B14F-4D97-AF65-F5344CB8AC3E}">
        <p14:creationId xmlns:p14="http://schemas.microsoft.com/office/powerpoint/2010/main" val="337658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8A39D9-247F-A947-3916-94C0166F1741}"/>
              </a:ext>
            </a:extLst>
          </p:cNvPr>
          <p:cNvSpPr txBox="1"/>
          <p:nvPr/>
        </p:nvSpPr>
        <p:spPr>
          <a:xfrm>
            <a:off x="1848463" y="1323913"/>
            <a:ext cx="13499691" cy="18353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3726180">
              <a:lnSpc>
                <a:spcPct val="220000"/>
              </a:lnSpc>
              <a:tabLst>
                <a:tab pos="1958340" algn="l"/>
                <a:tab pos="2238375" algn="l"/>
              </a:tabLst>
            </a:pPr>
            <a:r>
              <a:rPr lang="en-US" sz="2800" dirty="0">
                <a:solidFill>
                  <a:schemeClr val="bg2">
                    <a:lumMod val="10000"/>
                  </a:schemeClr>
                </a:solidFill>
                <a:effectLst/>
                <a:latin typeface="Times New Roman" panose="02020603050405020304" pitchFamily="18" charset="0"/>
                <a:ea typeface="Times New Roman" panose="02020603050405020304" pitchFamily="18" charset="0"/>
              </a:rPr>
              <a:t>Front</a:t>
            </a:r>
            <a:r>
              <a:rPr lang="en-US" sz="2800" spc="-5" dirty="0">
                <a:solidFill>
                  <a:schemeClr val="bg2">
                    <a:lumMod val="10000"/>
                  </a:schemeClr>
                </a:solidFill>
                <a:effectLst/>
                <a:latin typeface="Times New Roman" panose="02020603050405020304" pitchFamily="18" charset="0"/>
                <a:ea typeface="Times New Roman" panose="02020603050405020304" pitchFamily="18" charset="0"/>
              </a:rPr>
              <a:t> </a:t>
            </a:r>
            <a:r>
              <a:rPr lang="en-US" sz="2800" dirty="0">
                <a:solidFill>
                  <a:schemeClr val="bg2">
                    <a:lumMod val="10000"/>
                  </a:schemeClr>
                </a:solidFill>
                <a:effectLst/>
                <a:latin typeface="Times New Roman" panose="02020603050405020304" pitchFamily="18" charset="0"/>
                <a:ea typeface="Times New Roman" panose="02020603050405020304" pitchFamily="18" charset="0"/>
              </a:rPr>
              <a:t>End	-	HTML, CSS, JavaScript, Bootstrap</a:t>
            </a:r>
            <a:endParaRPr lang="en-IN" sz="2800" dirty="0">
              <a:solidFill>
                <a:schemeClr val="bg2">
                  <a:lumMod val="10000"/>
                </a:schemeClr>
              </a:solidFill>
              <a:effectLst/>
              <a:latin typeface="Times New Roman" panose="02020603050405020304" pitchFamily="18" charset="0"/>
              <a:ea typeface="Times New Roman" panose="02020603050405020304" pitchFamily="18" charset="0"/>
            </a:endParaRPr>
          </a:p>
          <a:p>
            <a:pPr marR="3726180">
              <a:lnSpc>
                <a:spcPct val="220000"/>
              </a:lnSpc>
              <a:tabLst>
                <a:tab pos="1958340" algn="l"/>
                <a:tab pos="2238375" algn="l"/>
              </a:tabLst>
            </a:pPr>
            <a:r>
              <a:rPr lang="en-US" sz="2800" spc="-285" dirty="0">
                <a:solidFill>
                  <a:schemeClr val="bg2">
                    <a:lumMod val="10000"/>
                  </a:schemeClr>
                </a:solidFill>
                <a:effectLst/>
                <a:latin typeface="Times New Roman" panose="02020603050405020304" pitchFamily="18" charset="0"/>
                <a:ea typeface="Times New Roman" panose="02020603050405020304" pitchFamily="18" charset="0"/>
              </a:rPr>
              <a:t> </a:t>
            </a:r>
            <a:r>
              <a:rPr lang="en-US" sz="2800" dirty="0">
                <a:solidFill>
                  <a:schemeClr val="bg2">
                    <a:lumMod val="10000"/>
                  </a:schemeClr>
                </a:solidFill>
                <a:effectLst/>
                <a:latin typeface="Times New Roman" panose="02020603050405020304" pitchFamily="18" charset="0"/>
                <a:ea typeface="Times New Roman" panose="02020603050405020304" pitchFamily="18" charset="0"/>
              </a:rPr>
              <a:t>Backend	-	Python, Django Framework, DB SQLite </a:t>
            </a:r>
            <a:endParaRPr lang="en-IN" sz="2800" dirty="0">
              <a:solidFill>
                <a:schemeClr val="bg2">
                  <a:lumMod val="10000"/>
                </a:schemeClr>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77F088B8-EBD2-D640-6E2E-6290ED481BC3}"/>
              </a:ext>
            </a:extLst>
          </p:cNvPr>
          <p:cNvSpPr txBox="1"/>
          <p:nvPr/>
        </p:nvSpPr>
        <p:spPr>
          <a:xfrm>
            <a:off x="1818968" y="753804"/>
            <a:ext cx="9753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solidFill>
                  <a:schemeClr val="bg2">
                    <a:lumMod val="10000"/>
                  </a:schemeClr>
                </a:solidFill>
                <a:effectLst/>
                <a:latin typeface="Times New Roman" panose="02020603050405020304" pitchFamily="18" charset="0"/>
                <a:ea typeface="Times New Roman" panose="02020603050405020304" pitchFamily="18" charset="0"/>
              </a:rPr>
              <a:t>Technologies</a:t>
            </a:r>
            <a:r>
              <a:rPr lang="en-US" sz="3600" spc="-20" dirty="0">
                <a:solidFill>
                  <a:schemeClr val="bg2">
                    <a:lumMod val="10000"/>
                  </a:schemeClr>
                </a:solidFill>
                <a:effectLst/>
                <a:latin typeface="Times New Roman" panose="02020603050405020304" pitchFamily="18" charset="0"/>
                <a:ea typeface="Times New Roman" panose="02020603050405020304" pitchFamily="18" charset="0"/>
              </a:rPr>
              <a:t> </a:t>
            </a:r>
            <a:r>
              <a:rPr lang="en-US" sz="3600" dirty="0">
                <a:solidFill>
                  <a:schemeClr val="bg2">
                    <a:lumMod val="10000"/>
                  </a:schemeClr>
                </a:solidFill>
                <a:effectLst/>
                <a:latin typeface="Times New Roman" panose="02020603050405020304" pitchFamily="18" charset="0"/>
                <a:ea typeface="Times New Roman" panose="02020603050405020304" pitchFamily="18" charset="0"/>
              </a:rPr>
              <a:t>used</a:t>
            </a:r>
            <a:endParaRPr lang="en-IN" sz="3600" dirty="0">
              <a:solidFill>
                <a:schemeClr val="bg2">
                  <a:lumMod val="10000"/>
                </a:schemeClr>
              </a:solidFill>
            </a:endParaRPr>
          </a:p>
        </p:txBody>
      </p:sp>
      <p:pic>
        <p:nvPicPr>
          <p:cNvPr id="3" name="Picture 2" descr="A logo of a boat&#10;&#10;Description automatically generated">
            <a:extLst>
              <a:ext uri="{FF2B5EF4-FFF2-40B4-BE49-F238E27FC236}">
                <a16:creationId xmlns:a16="http://schemas.microsoft.com/office/drawing/2014/main" id="{C9053F27-B836-5CEA-BE25-4BD97E440D50}"/>
              </a:ext>
            </a:extLst>
          </p:cNvPr>
          <p:cNvPicPr>
            <a:picLocks noChangeAspect="1"/>
          </p:cNvPicPr>
          <p:nvPr/>
        </p:nvPicPr>
        <p:blipFill>
          <a:blip r:embed="rId2"/>
          <a:stretch>
            <a:fillRect/>
          </a:stretch>
        </p:blipFill>
        <p:spPr>
          <a:xfrm>
            <a:off x="17145295" y="0"/>
            <a:ext cx="2361905" cy="1904762"/>
          </a:xfrm>
          <a:prstGeom prst="rect">
            <a:avLst/>
          </a:prstGeom>
        </p:spPr>
      </p:pic>
      <p:sp>
        <p:nvSpPr>
          <p:cNvPr id="4" name="TextBox 3">
            <a:extLst>
              <a:ext uri="{FF2B5EF4-FFF2-40B4-BE49-F238E27FC236}">
                <a16:creationId xmlns:a16="http://schemas.microsoft.com/office/drawing/2014/main" id="{3A393981-305D-C0A3-67D5-0F240CAE87FF}"/>
              </a:ext>
            </a:extLst>
          </p:cNvPr>
          <p:cNvSpPr txBox="1"/>
          <p:nvPr/>
        </p:nvSpPr>
        <p:spPr>
          <a:xfrm>
            <a:off x="1848464" y="3541760"/>
            <a:ext cx="975360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4000" b="1" dirty="0">
                <a:solidFill>
                  <a:schemeClr val="accent3">
                    <a:lumMod val="75000"/>
                  </a:schemeClr>
                </a:solidFill>
                <a:latin typeface="Times New Roman" panose="02020603050405020304" pitchFamily="18" charset="0"/>
                <a:cs typeface="Times New Roman" panose="02020603050405020304" pitchFamily="18" charset="0"/>
              </a:rPr>
              <a:t>LITERATURE REVIEW</a:t>
            </a:r>
          </a:p>
        </p:txBody>
      </p:sp>
      <p:sp>
        <p:nvSpPr>
          <p:cNvPr id="6" name="TextBox 5">
            <a:extLst>
              <a:ext uri="{FF2B5EF4-FFF2-40B4-BE49-F238E27FC236}">
                <a16:creationId xmlns:a16="http://schemas.microsoft.com/office/drawing/2014/main" id="{0BA0C6F8-ED5F-F694-FDA2-3008BDF99538}"/>
              </a:ext>
            </a:extLst>
          </p:cNvPr>
          <p:cNvSpPr txBox="1"/>
          <p:nvPr/>
        </p:nvSpPr>
        <p:spPr>
          <a:xfrm>
            <a:off x="1848464" y="4432605"/>
            <a:ext cx="1529683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sz="2800" dirty="0">
                <a:solidFill>
                  <a:schemeClr val="bg2">
                    <a:lumMod val="10000"/>
                  </a:schemeClr>
                </a:solidFill>
                <a:latin typeface="Times New Roman" panose="02020603050405020304" pitchFamily="18" charset="0"/>
                <a:cs typeface="Times New Roman" panose="02020603050405020304" pitchFamily="18" charset="0"/>
              </a:rPr>
              <a:t>The Sentiment Analysis of Water Metro Passengers Review paper underscores the potential of sentiment analysis as a powerful tool to enhance service quality in water metro systems. By leveraging techniques ranging from lexicon-based methods to advanced deep learning models like LSTM, CNN, and transformer-based architectures (BERT, </a:t>
            </a:r>
            <a:r>
              <a:rPr lang="en-US" sz="2800" dirty="0" err="1">
                <a:solidFill>
                  <a:schemeClr val="bg2">
                    <a:lumMod val="10000"/>
                  </a:schemeClr>
                </a:solidFill>
                <a:latin typeface="Times New Roman" panose="02020603050405020304" pitchFamily="18" charset="0"/>
                <a:cs typeface="Times New Roman" panose="02020603050405020304" pitchFamily="18" charset="0"/>
              </a:rPr>
              <a:t>RoBERTa</a:t>
            </a:r>
            <a:r>
              <a:rPr lang="en-US" sz="2800" dirty="0">
                <a:solidFill>
                  <a:schemeClr val="bg2">
                    <a:lumMod val="10000"/>
                  </a:schemeClr>
                </a:solidFill>
                <a:latin typeface="Times New Roman" panose="02020603050405020304" pitchFamily="18" charset="0"/>
                <a:cs typeface="Times New Roman" panose="02020603050405020304" pitchFamily="18" charset="0"/>
              </a:rPr>
              <a:t>), sentiment analysis can provide meaningful insights into passenger satisfaction and areas for improvement. While the field has seen advancements, challenges remain, such as handling multilingual data, accurately interpreting domain-specific terminology, and addressing nuances like sarcasm. Future research should aim to refine these models for higher accuracy and scalability, enabling real-time, multilingual sentiment analysis that captures a more comprehensive understanding of passenger experiences.</a:t>
            </a:r>
            <a:endParaRPr lang="en-IN" sz="2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37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E7F01-B28F-B7BD-C671-983E080F4A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BF45F2E-BEB8-0CC7-511A-A7E70AC733F4}"/>
              </a:ext>
            </a:extLst>
          </p:cNvPr>
          <p:cNvSpPr txBox="1"/>
          <p:nvPr/>
        </p:nvSpPr>
        <p:spPr>
          <a:xfrm>
            <a:off x="1759975" y="2846809"/>
            <a:ext cx="15466142" cy="6555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b="1" dirty="0">
                <a:solidFill>
                  <a:schemeClr val="bg2">
                    <a:lumMod val="10000"/>
                  </a:schemeClr>
                </a:solidFill>
                <a:latin typeface="Times New Roman" panose="02020603050405020304" pitchFamily="18" charset="0"/>
                <a:cs typeface="Times New Roman" panose="02020603050405020304" pitchFamily="18" charset="0"/>
              </a:rPr>
              <a:t>Existing System Drawbacks</a:t>
            </a:r>
            <a:endParaRPr lang="en-US" sz="3000" dirty="0">
              <a:solidFill>
                <a:schemeClr val="bg2">
                  <a:lumMod val="10000"/>
                </a:schemeClr>
              </a:solidFill>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24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Manual Processes: High reliance on manual ticketing and operational oversight results in   inefficiencies.</a:t>
            </a:r>
          </a:p>
          <a:p>
            <a:pPr lvl="1" algn="just">
              <a:buFont typeface="Arial" panose="020B0604020202020204" pitchFamily="34" charset="0"/>
              <a:buChar char="•"/>
            </a:pPr>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Limited Accessibility &amp; Scalability: Users must visit stations; system struggles with increasing demand.</a:t>
            </a:r>
          </a:p>
          <a:p>
            <a:pPr lvl="1" algn="just">
              <a:buFont typeface="Arial" panose="020B0604020202020204" pitchFamily="34" charset="0"/>
              <a:buChar char="•"/>
            </a:pPr>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No Real-Time Updates &amp; Data Dependency: Passengers lack real-time info, and records are paper-based, prone to errors.</a:t>
            </a:r>
          </a:p>
          <a:p>
            <a:pPr lvl="1" algn="just"/>
            <a:endParaRPr lang="en-US" sz="2400" dirty="0">
              <a:solidFill>
                <a:schemeClr val="bg2">
                  <a:lumMod val="10000"/>
                </a:schemeClr>
              </a:solidFill>
              <a:latin typeface="Times New Roman" panose="02020603050405020304" pitchFamily="18" charset="0"/>
              <a:cs typeface="Times New Roman" panose="02020603050405020304" pitchFamily="18" charset="0"/>
            </a:endParaRPr>
          </a:p>
          <a:p>
            <a:r>
              <a:rPr lang="en-US" sz="3000" b="1" dirty="0">
                <a:solidFill>
                  <a:schemeClr val="bg2">
                    <a:lumMod val="10000"/>
                  </a:schemeClr>
                </a:solidFill>
                <a:latin typeface="Times New Roman" panose="02020603050405020304" pitchFamily="18" charset="0"/>
                <a:cs typeface="Times New Roman" panose="02020603050405020304" pitchFamily="18" charset="0"/>
              </a:rPr>
              <a:t>Proposed System Advantages</a:t>
            </a:r>
            <a:endParaRPr lang="en-US" sz="3000" dirty="0">
              <a:solidFill>
                <a:schemeClr val="bg2">
                  <a:lumMod val="10000"/>
                </a:schemeClr>
              </a:solidFill>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Enhanced User Experience &amp; Accessibility: Users can book tickets and check schedules online, increasing satisfaction.</a:t>
            </a:r>
          </a:p>
          <a:p>
            <a:pPr lvl="1" algn="just">
              <a:buFont typeface="Arial" panose="020B0604020202020204" pitchFamily="34" charset="0"/>
              <a:buChar char="•"/>
            </a:pPr>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Operational Efficiency &amp; Real-Time Updates: Automation reduces workload, while live data on schedules and weather improve safety.</a:t>
            </a:r>
          </a:p>
          <a:p>
            <a:pPr lvl="1" algn="just">
              <a:buFont typeface="Arial" panose="020B0604020202020204" pitchFamily="34" charset="0"/>
              <a:buChar char="•"/>
            </a:pPr>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Data Analytics &amp; Scalability: Insights for resource allocation and modular design support future growth and expansion.</a:t>
            </a:r>
          </a:p>
        </p:txBody>
      </p:sp>
      <p:sp>
        <p:nvSpPr>
          <p:cNvPr id="14" name="TextBox 13">
            <a:extLst>
              <a:ext uri="{FF2B5EF4-FFF2-40B4-BE49-F238E27FC236}">
                <a16:creationId xmlns:a16="http://schemas.microsoft.com/office/drawing/2014/main" id="{9920A0CF-39AF-9F2A-5191-EF2BE738F30F}"/>
              </a:ext>
            </a:extLst>
          </p:cNvPr>
          <p:cNvSpPr txBox="1"/>
          <p:nvPr/>
        </p:nvSpPr>
        <p:spPr>
          <a:xfrm>
            <a:off x="1759975" y="1763719"/>
            <a:ext cx="975360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4000" b="1" dirty="0">
                <a:solidFill>
                  <a:schemeClr val="accent3">
                    <a:lumMod val="75000"/>
                  </a:schemeClr>
                </a:solidFill>
                <a:latin typeface="Times New Roman" panose="02020603050405020304" pitchFamily="18" charset="0"/>
                <a:cs typeface="Times New Roman" panose="02020603050405020304" pitchFamily="18" charset="0"/>
              </a:rPr>
              <a:t>SYSTEM STUDY</a:t>
            </a:r>
          </a:p>
        </p:txBody>
      </p:sp>
      <p:pic>
        <p:nvPicPr>
          <p:cNvPr id="3" name="Picture 2" descr="A logo of a boat&#10;&#10;Description automatically generated">
            <a:extLst>
              <a:ext uri="{FF2B5EF4-FFF2-40B4-BE49-F238E27FC236}">
                <a16:creationId xmlns:a16="http://schemas.microsoft.com/office/drawing/2014/main" id="{97815BD2-F51F-9DBE-449A-B8268F24F3E5}"/>
              </a:ext>
            </a:extLst>
          </p:cNvPr>
          <p:cNvPicPr>
            <a:picLocks noChangeAspect="1"/>
          </p:cNvPicPr>
          <p:nvPr/>
        </p:nvPicPr>
        <p:blipFill>
          <a:blip r:embed="rId2"/>
          <a:stretch>
            <a:fillRect/>
          </a:stretch>
        </p:blipFill>
        <p:spPr>
          <a:xfrm>
            <a:off x="17145295" y="0"/>
            <a:ext cx="2361905" cy="1904762"/>
          </a:xfrm>
          <a:prstGeom prst="rect">
            <a:avLst/>
          </a:prstGeom>
        </p:spPr>
      </p:pic>
    </p:spTree>
    <p:extLst>
      <p:ext uri="{BB962C8B-B14F-4D97-AF65-F5344CB8AC3E}">
        <p14:creationId xmlns:p14="http://schemas.microsoft.com/office/powerpoint/2010/main" val="87691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08079F-9EBD-A966-22EF-039A0B16CD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49265" y="100937"/>
            <a:ext cx="10294374" cy="10593946"/>
          </a:xfrm>
          <a:prstGeom prst="rect">
            <a:avLst/>
          </a:prstGeom>
          <a:noFill/>
          <a:ln>
            <a:noFill/>
          </a:ln>
        </p:spPr>
      </p:pic>
      <p:sp>
        <p:nvSpPr>
          <p:cNvPr id="7" name="TextBox 6">
            <a:extLst>
              <a:ext uri="{FF2B5EF4-FFF2-40B4-BE49-F238E27FC236}">
                <a16:creationId xmlns:a16="http://schemas.microsoft.com/office/drawing/2014/main" id="{1E0170B7-216F-0A75-FC29-35B38C3B7C87}"/>
              </a:ext>
            </a:extLst>
          </p:cNvPr>
          <p:cNvSpPr txBox="1"/>
          <p:nvPr/>
        </p:nvSpPr>
        <p:spPr>
          <a:xfrm>
            <a:off x="1101211" y="3549444"/>
            <a:ext cx="6538454"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6000" b="1" dirty="0">
                <a:solidFill>
                  <a:schemeClr val="tx2">
                    <a:lumMod val="75000"/>
                  </a:schemeClr>
                </a:solidFill>
                <a:latin typeface="Times New Roman" panose="02020603050405020304" pitchFamily="18" charset="0"/>
                <a:cs typeface="Times New Roman" panose="02020603050405020304" pitchFamily="18" charset="0"/>
              </a:rPr>
              <a:t>SYSTEM FLOW</a:t>
            </a:r>
          </a:p>
        </p:txBody>
      </p:sp>
    </p:spTree>
    <p:extLst>
      <p:ext uri="{BB962C8B-B14F-4D97-AF65-F5344CB8AC3E}">
        <p14:creationId xmlns:p14="http://schemas.microsoft.com/office/powerpoint/2010/main" val="784099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a:extLst>
              <a:ext uri="{FF2B5EF4-FFF2-40B4-BE49-F238E27FC236}">
                <a16:creationId xmlns:a16="http://schemas.microsoft.com/office/drawing/2014/main" id="{397F8F31-234D-BA6F-FD35-C40DDB673227}"/>
              </a:ext>
            </a:extLst>
          </p:cNvPr>
          <p:cNvPicPr>
            <a:picLocks noChangeAspect="1"/>
          </p:cNvPicPr>
          <p:nvPr/>
        </p:nvPicPr>
        <p:blipFill>
          <a:blip r:embed="rId2" cstate="print">
            <a:extLst>
              <a:ext uri="{28A0092B-C50C-407E-A947-70E740481C1C}">
                <a14:useLocalDpi xmlns:a14="http://schemas.microsoft.com/office/drawing/2010/main" val="0"/>
              </a:ext>
            </a:extLst>
          </a:blip>
          <a:srcRect l="3649" r="3649"/>
          <a:stretch>
            <a:fillRect/>
          </a:stretch>
        </p:blipFill>
        <p:spPr bwMode="auto">
          <a:xfrm>
            <a:off x="1811256" y="363265"/>
            <a:ext cx="7274956" cy="4906825"/>
          </a:xfrm>
          <a:prstGeom prst="rect">
            <a:avLst/>
          </a:prstGeom>
          <a:noFill/>
          <a:ln>
            <a:noFill/>
          </a:ln>
        </p:spPr>
      </p:pic>
      <p:pic>
        <p:nvPicPr>
          <p:cNvPr id="8" name="Picture Placeholder 7" descr="A screenshot of a computer&#10;&#10;Description automatically generated">
            <a:extLst>
              <a:ext uri="{FF2B5EF4-FFF2-40B4-BE49-F238E27FC236}">
                <a16:creationId xmlns:a16="http://schemas.microsoft.com/office/drawing/2014/main" id="{16AED255-3118-483E-2DA6-8F301F5F92E5}"/>
              </a:ext>
            </a:extLst>
          </p:cNvPr>
          <p:cNvPicPr>
            <a:picLocks noChangeAspect="1"/>
          </p:cNvPicPr>
          <p:nvPr/>
        </p:nvPicPr>
        <p:blipFill>
          <a:blip r:embed="rId3" cstate="print">
            <a:extLst>
              <a:ext uri="{28A0092B-C50C-407E-A947-70E740481C1C}">
                <a14:useLocalDpi xmlns:a14="http://schemas.microsoft.com/office/drawing/2010/main" val="0"/>
              </a:ext>
            </a:extLst>
          </a:blip>
          <a:srcRect l="3648" r="3648"/>
          <a:stretch>
            <a:fillRect/>
          </a:stretch>
        </p:blipFill>
        <p:spPr bwMode="auto">
          <a:xfrm>
            <a:off x="10474812" y="363264"/>
            <a:ext cx="7274956" cy="4906825"/>
          </a:xfrm>
          <a:prstGeom prst="rect">
            <a:avLst/>
          </a:prstGeom>
          <a:noFill/>
          <a:ln>
            <a:noFill/>
          </a:ln>
        </p:spPr>
      </p:pic>
      <p:pic>
        <p:nvPicPr>
          <p:cNvPr id="10" name="Picture 9" descr="A screenshot of a computer&#10;&#10;Description automatically generated">
            <a:extLst>
              <a:ext uri="{FF2B5EF4-FFF2-40B4-BE49-F238E27FC236}">
                <a16:creationId xmlns:a16="http://schemas.microsoft.com/office/drawing/2014/main" id="{238CCC6F-68FA-F3A8-CCAF-E520E681CEED}"/>
              </a:ext>
            </a:extLst>
          </p:cNvPr>
          <p:cNvPicPr>
            <a:picLocks noChangeAspect="1"/>
          </p:cNvPicPr>
          <p:nvPr/>
        </p:nvPicPr>
        <p:blipFill>
          <a:blip r:embed="rId4"/>
          <a:stretch>
            <a:fillRect/>
          </a:stretch>
        </p:blipFill>
        <p:spPr>
          <a:xfrm>
            <a:off x="10528634" y="5799551"/>
            <a:ext cx="7274956" cy="459359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71BF558-C144-351E-F3DE-279131954F0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1256" y="5823631"/>
            <a:ext cx="7274956" cy="4547615"/>
          </a:xfrm>
          <a:prstGeom prst="rect">
            <a:avLst/>
          </a:prstGeom>
          <a:noFill/>
          <a:ln>
            <a:noFill/>
          </a:ln>
        </p:spPr>
      </p:pic>
      <p:sp>
        <p:nvSpPr>
          <p:cNvPr id="4" name="TextBox 3">
            <a:extLst>
              <a:ext uri="{FF2B5EF4-FFF2-40B4-BE49-F238E27FC236}">
                <a16:creationId xmlns:a16="http://schemas.microsoft.com/office/drawing/2014/main" id="{867B71D5-F70F-E19D-2B07-181CF8F4FA16}"/>
              </a:ext>
            </a:extLst>
          </p:cNvPr>
          <p:cNvSpPr txBox="1"/>
          <p:nvPr/>
        </p:nvSpPr>
        <p:spPr>
          <a:xfrm>
            <a:off x="4000686" y="5149169"/>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1: Login Page</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D3C6537D-B70C-57A3-F1F4-BD8663F4FBF4}"/>
              </a:ext>
            </a:extLst>
          </p:cNvPr>
          <p:cNvSpPr txBox="1"/>
          <p:nvPr/>
        </p:nvSpPr>
        <p:spPr>
          <a:xfrm>
            <a:off x="12723463" y="5149169"/>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2: Admin Dashboard</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3D44DB2F-6C84-E464-F49B-4DE5A48C584C}"/>
              </a:ext>
            </a:extLst>
          </p:cNvPr>
          <p:cNvSpPr txBox="1"/>
          <p:nvPr/>
        </p:nvSpPr>
        <p:spPr>
          <a:xfrm>
            <a:off x="3749963" y="10270888"/>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3: Service Assign Boat</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F468FC8B-E866-AB7F-8C28-1139B2A3C1AA}"/>
              </a:ext>
            </a:extLst>
          </p:cNvPr>
          <p:cNvSpPr txBox="1"/>
          <p:nvPr/>
        </p:nvSpPr>
        <p:spPr>
          <a:xfrm>
            <a:off x="13223915" y="10272674"/>
            <a:ext cx="5566102" cy="458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just">
              <a:lnSpc>
                <a:spcPct val="150000"/>
              </a:lnSpc>
            </a:pPr>
            <a:r>
              <a:rPr lang="en-US" b="1" dirty="0">
                <a:solidFill>
                  <a:schemeClr val="bg2">
                    <a:lumMod val="25000"/>
                  </a:schemeClr>
                </a:solidFill>
                <a:latin typeface="Times New Roman" panose="02020603050405020304" pitchFamily="18" charset="0"/>
                <a:ea typeface="Times New Roman" panose="02020603050405020304" pitchFamily="18" charset="0"/>
              </a:rPr>
              <a:t>Figure 4: User Dashboard</a:t>
            </a:r>
            <a:endParaRPr lang="en-IN" sz="1800" b="1" cap="none" dirty="0">
              <a:solidFill>
                <a:schemeClr val="bg2">
                  <a:lumMod val="25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89251780"/>
      </p:ext>
    </p:extLst>
  </p:cSld>
  <p:clrMapOvr>
    <a:masterClrMapping/>
  </p:clrMapOvr>
</p:sld>
</file>

<file path=ppt/theme/theme1.xml><?xml version="1.0" encoding="utf-8"?>
<a:theme xmlns:a="http://schemas.openxmlformats.org/drawingml/2006/main" name="Watercolor Theme">
  <a:themeElements>
    <a:clrScheme name="Watercolor Wedding">
      <a:dk1>
        <a:srgbClr val="818B8A"/>
      </a:dk1>
      <a:lt1>
        <a:srgbClr val="FFFFFF"/>
      </a:lt1>
      <a:dk2>
        <a:srgbClr val="17A1AB"/>
      </a:dk2>
      <a:lt2>
        <a:srgbClr val="D6D5D5"/>
      </a:lt2>
      <a:accent1>
        <a:srgbClr val="0C4A80"/>
      </a:accent1>
      <a:accent2>
        <a:srgbClr val="0D6397"/>
      </a:accent2>
      <a:accent3>
        <a:srgbClr val="1E83A9"/>
      </a:accent3>
      <a:accent4>
        <a:srgbClr val="478FB1"/>
      </a:accent4>
      <a:accent5>
        <a:srgbClr val="8CB8D1"/>
      </a:accent5>
      <a:accent6>
        <a:srgbClr val="C9E6F1"/>
      </a:accent6>
      <a:hlink>
        <a:srgbClr val="0000FF"/>
      </a:hlink>
      <a:folHlink>
        <a:srgbClr val="FF00FF"/>
      </a:folHlink>
    </a:clrScheme>
    <a:fontScheme name="_Water color Wash 2">
      <a:majorFont>
        <a:latin typeface="Franklin Gothic Medium Cond"/>
        <a:ea typeface="Gill Sans"/>
        <a:cs typeface="Gill Sans"/>
      </a:majorFont>
      <a:minorFont>
        <a:latin typeface="Franklin Gothic Book"/>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f89974180_win32_fixed" id="{3E39A606-DC4A-4EBE-B7E1-AC7198B8B0B2}" vid="{DB00AA8F-3B20-41D1-8DD0-B956582763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DB0C05-2B75-41FD-BF0B-886A4A68F2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F9B2F8D-046A-46EC-917A-DD7D0A17A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539061-D9DE-4483-BBD0-0D2126C06B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Watercolor wash wedding photo album</Template>
  <TotalTime>324</TotalTime>
  <Words>689</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Franklin Gothic Book</vt:lpstr>
      <vt:lpstr>Franklin Gothic Demi</vt:lpstr>
      <vt:lpstr>Franklin Gothic Medium Cond</vt:lpstr>
      <vt:lpstr>Symbol</vt:lpstr>
      <vt:lpstr>Times New Roman</vt:lpstr>
      <vt:lpstr>Watercolor Theme</vt:lpstr>
      <vt:lpstr>Water Metro Ticket and Facilities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ANMIGHA N M</dc:creator>
  <cp:lastModifiedBy>ANMIGHA N M</cp:lastModifiedBy>
  <cp:revision>16</cp:revision>
  <dcterms:created xsi:type="dcterms:W3CDTF">2024-10-31T12:48:39Z</dcterms:created>
  <dcterms:modified xsi:type="dcterms:W3CDTF">2024-11-07T04:38:52Z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